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9" r:id="rId4"/>
    <p:sldMasterId id="2147484041" r:id="rId5"/>
  </p:sldMasterIdLst>
  <p:notesMasterIdLst>
    <p:notesMasterId r:id="rId26"/>
  </p:notesMasterIdLst>
  <p:handoutMasterIdLst>
    <p:handoutMasterId r:id="rId27"/>
  </p:handoutMasterIdLst>
  <p:sldIdLst>
    <p:sldId id="276" r:id="rId6"/>
    <p:sldId id="278" r:id="rId7"/>
    <p:sldId id="277" r:id="rId8"/>
    <p:sldId id="279" r:id="rId9"/>
    <p:sldId id="293" r:id="rId10"/>
    <p:sldId id="294" r:id="rId11"/>
    <p:sldId id="295" r:id="rId12"/>
    <p:sldId id="281" r:id="rId13"/>
    <p:sldId id="280" r:id="rId14"/>
    <p:sldId id="282" r:id="rId15"/>
    <p:sldId id="283" r:id="rId16"/>
    <p:sldId id="29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26D77B-6E4C-C54D-9861-D3ECF65B9F9C}">
          <p14:sldIdLst>
            <p14:sldId id="276"/>
            <p14:sldId id="278"/>
            <p14:sldId id="277"/>
            <p14:sldId id="279"/>
            <p14:sldId id="293"/>
            <p14:sldId id="294"/>
            <p14:sldId id="295"/>
            <p14:sldId id="281"/>
            <p14:sldId id="280"/>
            <p14:sldId id="282"/>
            <p14:sldId id="283"/>
            <p14:sldId id="292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</p14:sldIdLst>
        </p14:section>
        <p14:section name="Untitled Section" id="{84BCDCB8-881A-8A4A-A13A-5208AD6793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2568" userDrawn="1">
          <p15:clr>
            <a:srgbClr val="A4A3A4"/>
          </p15:clr>
        </p15:guide>
        <p15:guide id="3" orient="horz" pos="120" userDrawn="1">
          <p15:clr>
            <a:srgbClr val="A4A3A4"/>
          </p15:clr>
        </p15:guide>
        <p15:guide id="4" pos="6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00"/>
    <a:srgbClr val="004D66"/>
    <a:srgbClr val="000B6C"/>
    <a:srgbClr val="0037B4"/>
    <a:srgbClr val="285C69"/>
    <a:srgbClr val="379BB0"/>
    <a:srgbClr val="07803A"/>
    <a:srgbClr val="00A9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356D6-A6BF-9949-8C8E-F77FB9BA9D43}" v="113" dt="2019-09-24T03:19:14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5"/>
    <p:restoredTop sz="94422"/>
  </p:normalViewPr>
  <p:slideViewPr>
    <p:cSldViewPr snapToGrid="0">
      <p:cViewPr varScale="1">
        <p:scale>
          <a:sx n="116" d="100"/>
          <a:sy n="116" d="100"/>
        </p:scale>
        <p:origin x="992" y="192"/>
      </p:cViewPr>
      <p:guideLst>
        <p:guide orient="horz" pos="2424"/>
        <p:guide pos="2568"/>
        <p:guide orient="horz" pos="120"/>
        <p:guide pos="6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784" y="19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hipley" userId="5f872072-f703-4163-8faa-b35c8ad73209" providerId="ADAL" clId="{982356D6-A6BF-9949-8C8E-F77FB9BA9D43}"/>
    <pc:docChg chg="undo custSel addSld delSld modSld sldOrd modMainMaster modSection">
      <pc:chgData name="Ben Shipley" userId="5f872072-f703-4163-8faa-b35c8ad73209" providerId="ADAL" clId="{982356D6-A6BF-9949-8C8E-F77FB9BA9D43}" dt="2019-09-24T20:27:43.924" v="10405" actId="1036"/>
      <pc:docMkLst>
        <pc:docMk/>
      </pc:docMkLst>
      <pc:sldChg chg="addSp delSp modSp add">
        <pc:chgData name="Ben Shipley" userId="5f872072-f703-4163-8faa-b35c8ad73209" providerId="ADAL" clId="{982356D6-A6BF-9949-8C8E-F77FB9BA9D43}" dt="2019-09-18T20:36:34.454" v="6379"/>
        <pc:sldMkLst>
          <pc:docMk/>
          <pc:sldMk cId="4283416805" sldId="276"/>
        </pc:sldMkLst>
        <pc:spChg chg="mod">
          <ac:chgData name="Ben Shipley" userId="5f872072-f703-4163-8faa-b35c8ad73209" providerId="ADAL" clId="{982356D6-A6BF-9949-8C8E-F77FB9BA9D43}" dt="2019-09-18T16:49:43.989" v="99" actId="255"/>
          <ac:spMkLst>
            <pc:docMk/>
            <pc:sldMk cId="4283416805" sldId="276"/>
            <ac:spMk id="2" creationId="{28B5E861-0FD8-464A-B98C-2D604F3BCD39}"/>
          </ac:spMkLst>
        </pc:spChg>
        <pc:spChg chg="mod">
          <ac:chgData name="Ben Shipley" userId="5f872072-f703-4163-8faa-b35c8ad73209" providerId="ADAL" clId="{982356D6-A6BF-9949-8C8E-F77FB9BA9D43}" dt="2019-09-18T16:49:34.260" v="98" actId="27636"/>
          <ac:spMkLst>
            <pc:docMk/>
            <pc:sldMk cId="4283416805" sldId="276"/>
            <ac:spMk id="3" creationId="{6A28A10F-8BEA-8943-83BE-DBE7C947FB48}"/>
          </ac:spMkLst>
        </pc:spChg>
        <pc:spChg chg="add del mod">
          <ac:chgData name="Ben Shipley" userId="5f872072-f703-4163-8faa-b35c8ad73209" providerId="ADAL" clId="{982356D6-A6BF-9949-8C8E-F77FB9BA9D43}" dt="2019-09-18T20:36:34.454" v="6379"/>
          <ac:spMkLst>
            <pc:docMk/>
            <pc:sldMk cId="4283416805" sldId="276"/>
            <ac:spMk id="4" creationId="{2645980A-AE06-7540-B146-E9170BEEEC65}"/>
          </ac:spMkLst>
        </pc:spChg>
        <pc:spChg chg="add del mod">
          <ac:chgData name="Ben Shipley" userId="5f872072-f703-4163-8faa-b35c8ad73209" providerId="ADAL" clId="{982356D6-A6BF-9949-8C8E-F77FB9BA9D43}" dt="2019-09-18T16:35:58.593" v="10"/>
          <ac:spMkLst>
            <pc:docMk/>
            <pc:sldMk cId="4283416805" sldId="276"/>
            <ac:spMk id="4" creationId="{FF8DB584-1DD8-CA42-9E88-B08EF1E513F2}"/>
          </ac:spMkLst>
        </pc:spChg>
        <pc:spChg chg="add del mod">
          <ac:chgData name="Ben Shipley" userId="5f872072-f703-4163-8faa-b35c8ad73209" providerId="ADAL" clId="{982356D6-A6BF-9949-8C8E-F77FB9BA9D43}" dt="2019-09-18T16:36:00.976" v="12"/>
          <ac:spMkLst>
            <pc:docMk/>
            <pc:sldMk cId="4283416805" sldId="276"/>
            <ac:spMk id="6" creationId="{5F52DAD0-0321-984F-8A76-BE0147E6305D}"/>
          </ac:spMkLst>
        </pc:spChg>
        <pc:spChg chg="add del mod">
          <ac:chgData name="Ben Shipley" userId="5f872072-f703-4163-8faa-b35c8ad73209" providerId="ADAL" clId="{982356D6-A6BF-9949-8C8E-F77FB9BA9D43}" dt="2019-09-18T16:38:49.636" v="15"/>
          <ac:spMkLst>
            <pc:docMk/>
            <pc:sldMk cId="4283416805" sldId="276"/>
            <ac:spMk id="8" creationId="{E0136033-6075-B941-9A33-6038E9889A66}"/>
          </ac:spMkLst>
        </pc:spChg>
        <pc:spChg chg="add del mod">
          <ac:chgData name="Ben Shipley" userId="5f872072-f703-4163-8faa-b35c8ad73209" providerId="ADAL" clId="{982356D6-A6BF-9949-8C8E-F77FB9BA9D43}" dt="2019-09-18T16:49:47.038" v="101"/>
          <ac:spMkLst>
            <pc:docMk/>
            <pc:sldMk cId="4283416805" sldId="276"/>
            <ac:spMk id="9" creationId="{B46F2082-5CC8-B44E-9FF5-3F4EF078D7C8}"/>
          </ac:spMkLst>
        </pc:spChg>
        <pc:spChg chg="add mod">
          <ac:chgData name="Ben Shipley" userId="5f872072-f703-4163-8faa-b35c8ad73209" providerId="ADAL" clId="{982356D6-A6BF-9949-8C8E-F77FB9BA9D43}" dt="2019-09-18T16:51:16.449" v="156" actId="115"/>
          <ac:spMkLst>
            <pc:docMk/>
            <pc:sldMk cId="4283416805" sldId="276"/>
            <ac:spMk id="10" creationId="{39FCD162-AD81-EE41-BE79-349D7D19D061}"/>
          </ac:spMkLst>
        </pc:spChg>
        <pc:picChg chg="del">
          <ac:chgData name="Ben Shipley" userId="5f872072-f703-4163-8faa-b35c8ad73209" providerId="ADAL" clId="{982356D6-A6BF-9949-8C8E-F77FB9BA9D43}" dt="2019-09-18T16:29:35.097" v="5" actId="478"/>
          <ac:picMkLst>
            <pc:docMk/>
            <pc:sldMk cId="4283416805" sldId="276"/>
            <ac:picMk id="5" creationId="{2496D0F3-6E11-DD4C-A861-883C49511B8B}"/>
          </ac:picMkLst>
        </pc:picChg>
      </pc:sldChg>
      <pc:sldChg chg="modSp add">
        <pc:chgData name="Ben Shipley" userId="5f872072-f703-4163-8faa-b35c8ad73209" providerId="ADAL" clId="{982356D6-A6BF-9949-8C8E-F77FB9BA9D43}" dt="2019-09-24T03:23:49.480" v="10238" actId="20577"/>
        <pc:sldMkLst>
          <pc:docMk/>
          <pc:sldMk cId="3835543105" sldId="277"/>
        </pc:sldMkLst>
        <pc:spChg chg="mod">
          <ac:chgData name="Ben Shipley" userId="5f872072-f703-4163-8faa-b35c8ad73209" providerId="ADAL" clId="{982356D6-A6BF-9949-8C8E-F77FB9BA9D43}" dt="2019-09-18T17:44:09.959" v="4062" actId="20577"/>
          <ac:spMkLst>
            <pc:docMk/>
            <pc:sldMk cId="3835543105" sldId="277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4T03:23:49.480" v="10238" actId="20577"/>
          <ac:spMkLst>
            <pc:docMk/>
            <pc:sldMk cId="3835543105" sldId="277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19T18:42:44.363" v="7084" actId="5793"/>
          <ac:spMkLst>
            <pc:docMk/>
            <pc:sldMk cId="3835543105" sldId="277"/>
            <ac:spMk id="5" creationId="{90547DD2-8D52-7F4A-800F-59F687DCBDEC}"/>
          </ac:spMkLst>
        </pc:spChg>
      </pc:sldChg>
      <pc:sldChg chg="addSp modSp add ord">
        <pc:chgData name="Ben Shipley" userId="5f872072-f703-4163-8faa-b35c8ad73209" providerId="ADAL" clId="{982356D6-A6BF-9949-8C8E-F77FB9BA9D43}" dt="2019-09-24T20:27:43.924" v="10405" actId="1036"/>
        <pc:sldMkLst>
          <pc:docMk/>
          <pc:sldMk cId="913953168" sldId="278"/>
        </pc:sldMkLst>
        <pc:spChg chg="mod">
          <ac:chgData name="Ben Shipley" userId="5f872072-f703-4163-8faa-b35c8ad73209" providerId="ADAL" clId="{982356D6-A6BF-9949-8C8E-F77FB9BA9D43}" dt="2019-09-18T17:43:54.198" v="4032" actId="20577"/>
          <ac:spMkLst>
            <pc:docMk/>
            <pc:sldMk cId="913953168" sldId="278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4T03:21:47.786" v="10228" actId="1035"/>
          <ac:spMkLst>
            <pc:docMk/>
            <pc:sldMk cId="913953168" sldId="278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4T20:27:43.924" v="10405" actId="1036"/>
          <ac:spMkLst>
            <pc:docMk/>
            <pc:sldMk cId="913953168" sldId="278"/>
            <ac:spMk id="6" creationId="{E41C5132-78E7-EE4E-B067-69D2C8F3DC4C}"/>
          </ac:spMkLst>
        </pc:spChg>
        <pc:picChg chg="add mod">
          <ac:chgData name="Ben Shipley" userId="5f872072-f703-4163-8faa-b35c8ad73209" providerId="ADAL" clId="{982356D6-A6BF-9949-8C8E-F77FB9BA9D43}" dt="2019-09-24T03:20:44.043" v="10200" actId="1076"/>
          <ac:picMkLst>
            <pc:docMk/>
            <pc:sldMk cId="913953168" sldId="278"/>
            <ac:picMk id="8" creationId="{3F4FD698-6587-0A44-902E-6321A9D47B38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25:12.701" v="10240" actId="20577"/>
        <pc:sldMkLst>
          <pc:docMk/>
          <pc:sldMk cId="2222426690" sldId="279"/>
        </pc:sldMkLst>
        <pc:spChg chg="mod">
          <ac:chgData name="Ben Shipley" userId="5f872072-f703-4163-8faa-b35c8ad73209" providerId="ADAL" clId="{982356D6-A6BF-9949-8C8E-F77FB9BA9D43}" dt="2019-09-18T17:43:44.345" v="4028" actId="313"/>
          <ac:spMkLst>
            <pc:docMk/>
            <pc:sldMk cId="2222426690" sldId="279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4T03:25:12.701" v="10240" actId="20577"/>
          <ac:spMkLst>
            <pc:docMk/>
            <pc:sldMk cId="2222426690" sldId="279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18T18:38:36.854" v="5005" actId="255"/>
          <ac:spMkLst>
            <pc:docMk/>
            <pc:sldMk cId="2222426690" sldId="279"/>
            <ac:spMk id="5" creationId="{90547DD2-8D52-7F4A-800F-59F687DCBDEC}"/>
          </ac:spMkLst>
        </pc:spChg>
        <pc:spChg chg="add del mod">
          <ac:chgData name="Ben Shipley" userId="5f872072-f703-4163-8faa-b35c8ad73209" providerId="ADAL" clId="{982356D6-A6BF-9949-8C8E-F77FB9BA9D43}" dt="2019-09-18T18:28:29.817" v="4468" actId="478"/>
          <ac:spMkLst>
            <pc:docMk/>
            <pc:sldMk cId="2222426690" sldId="279"/>
            <ac:spMk id="6" creationId="{9D84A945-81E7-9143-A120-94C6E4BFACF5}"/>
          </ac:spMkLst>
        </pc:spChg>
        <pc:spChg chg="add mod">
          <ac:chgData name="Ben Shipley" userId="5f872072-f703-4163-8faa-b35c8ad73209" providerId="ADAL" clId="{982356D6-A6BF-9949-8C8E-F77FB9BA9D43}" dt="2019-09-18T19:03:13.464" v="5624" actId="1076"/>
          <ac:spMkLst>
            <pc:docMk/>
            <pc:sldMk cId="2222426690" sldId="279"/>
            <ac:spMk id="7" creationId="{C175F78D-DA3E-C94D-94CB-8866DF94EEDF}"/>
          </ac:spMkLst>
        </pc:spChg>
      </pc:sldChg>
      <pc:sldChg chg="addSp modSp add">
        <pc:chgData name="Ben Shipley" userId="5f872072-f703-4163-8faa-b35c8ad73209" providerId="ADAL" clId="{982356D6-A6BF-9949-8C8E-F77FB9BA9D43}" dt="2019-09-23T23:13:50.431" v="10159" actId="692"/>
        <pc:sldMkLst>
          <pc:docMk/>
          <pc:sldMk cId="1957169594" sldId="280"/>
        </pc:sldMkLst>
        <pc:spChg chg="mod">
          <ac:chgData name="Ben Shipley" userId="5f872072-f703-4163-8faa-b35c8ad73209" providerId="ADAL" clId="{982356D6-A6BF-9949-8C8E-F77FB9BA9D43}" dt="2019-09-18T17:43:32.373" v="4020" actId="20577"/>
          <ac:spMkLst>
            <pc:docMk/>
            <pc:sldMk cId="1957169594" sldId="280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3T02:13:00.845" v="7770" actId="20577"/>
          <ac:spMkLst>
            <pc:docMk/>
            <pc:sldMk cId="1957169594" sldId="280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20T16:16:20.736" v="7748" actId="20577"/>
          <ac:spMkLst>
            <pc:docMk/>
            <pc:sldMk cId="1957169594" sldId="280"/>
            <ac:spMk id="5" creationId="{90547DD2-8D52-7F4A-800F-59F687DCBDEC}"/>
          </ac:spMkLst>
        </pc:spChg>
        <pc:picChg chg="add mod">
          <ac:chgData name="Ben Shipley" userId="5f872072-f703-4163-8faa-b35c8ad73209" providerId="ADAL" clId="{982356D6-A6BF-9949-8C8E-F77FB9BA9D43}" dt="2019-09-23T23:13:50.431" v="10159" actId="692"/>
          <ac:picMkLst>
            <pc:docMk/>
            <pc:sldMk cId="1957169594" sldId="280"/>
            <ac:picMk id="6" creationId="{489AD536-6E01-BF4A-833F-37A22486C697}"/>
          </ac:picMkLst>
        </pc:picChg>
      </pc:sldChg>
      <pc:sldChg chg="addSp delSp modSp add ord">
        <pc:chgData name="Ben Shipley" userId="5f872072-f703-4163-8faa-b35c8ad73209" providerId="ADAL" clId="{982356D6-A6BF-9949-8C8E-F77FB9BA9D43}" dt="2019-09-23T23:02:56.716" v="10134" actId="1076"/>
        <pc:sldMkLst>
          <pc:docMk/>
          <pc:sldMk cId="3519487545" sldId="281"/>
        </pc:sldMkLst>
        <pc:spChg chg="mod">
          <ac:chgData name="Ben Shipley" userId="5f872072-f703-4163-8faa-b35c8ad73209" providerId="ADAL" clId="{982356D6-A6BF-9949-8C8E-F77FB9BA9D43}" dt="2019-09-18T17:43:07.698" v="3987" actId="255"/>
          <ac:spMkLst>
            <pc:docMk/>
            <pc:sldMk cId="3519487545" sldId="281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19T18:46:36.176" v="7220" actId="27636"/>
          <ac:spMkLst>
            <pc:docMk/>
            <pc:sldMk cId="3519487545" sldId="281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23T02:12:20.126" v="7751" actId="20577"/>
          <ac:spMkLst>
            <pc:docMk/>
            <pc:sldMk cId="3519487545" sldId="281"/>
            <ac:spMk id="5" creationId="{90547DD2-8D52-7F4A-800F-59F687DCBDEC}"/>
          </ac:spMkLst>
        </pc:spChg>
        <pc:picChg chg="add del mod">
          <ac:chgData name="Ben Shipley" userId="5f872072-f703-4163-8faa-b35c8ad73209" providerId="ADAL" clId="{982356D6-A6BF-9949-8C8E-F77FB9BA9D43}" dt="2019-09-23T23:02:32.396" v="10131" actId="478"/>
          <ac:picMkLst>
            <pc:docMk/>
            <pc:sldMk cId="3519487545" sldId="281"/>
            <ac:picMk id="7" creationId="{A05C23EF-99A1-614C-91F0-BE24F24FA7A0}"/>
          </ac:picMkLst>
        </pc:picChg>
        <pc:picChg chg="add mod">
          <ac:chgData name="Ben Shipley" userId="5f872072-f703-4163-8faa-b35c8ad73209" providerId="ADAL" clId="{982356D6-A6BF-9949-8C8E-F77FB9BA9D43}" dt="2019-09-23T23:02:56.716" v="10134" actId="1076"/>
          <ac:picMkLst>
            <pc:docMk/>
            <pc:sldMk cId="3519487545" sldId="281"/>
            <ac:picMk id="9" creationId="{6A41BBF3-B030-1B4C-B103-0C05DB2AFE66}"/>
          </ac:picMkLst>
        </pc:picChg>
      </pc:sldChg>
      <pc:sldChg chg="addSp modSp add">
        <pc:chgData name="Ben Shipley" userId="5f872072-f703-4163-8faa-b35c8ad73209" providerId="ADAL" clId="{982356D6-A6BF-9949-8C8E-F77FB9BA9D43}" dt="2019-09-23T23:06:16.027" v="10148" actId="692"/>
        <pc:sldMkLst>
          <pc:docMk/>
          <pc:sldMk cId="3833952759" sldId="282"/>
        </pc:sldMkLst>
        <pc:spChg chg="mod">
          <ac:chgData name="Ben Shipley" userId="5f872072-f703-4163-8faa-b35c8ad73209" providerId="ADAL" clId="{982356D6-A6BF-9949-8C8E-F77FB9BA9D43}" dt="2019-09-18T17:42:32.650" v="3943" actId="20577"/>
          <ac:spMkLst>
            <pc:docMk/>
            <pc:sldMk cId="3833952759" sldId="282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0T14:15:10.433" v="7712" actId="1076"/>
          <ac:spMkLst>
            <pc:docMk/>
            <pc:sldMk cId="3833952759" sldId="282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18T17:14:30.624" v="2409" actId="20577"/>
          <ac:spMkLst>
            <pc:docMk/>
            <pc:sldMk cId="3833952759" sldId="282"/>
            <ac:spMk id="5" creationId="{90547DD2-8D52-7F4A-800F-59F687DCBDEC}"/>
          </ac:spMkLst>
        </pc:spChg>
        <pc:picChg chg="add mod">
          <ac:chgData name="Ben Shipley" userId="5f872072-f703-4163-8faa-b35c8ad73209" providerId="ADAL" clId="{982356D6-A6BF-9949-8C8E-F77FB9BA9D43}" dt="2019-09-23T23:06:16.027" v="10148" actId="692"/>
          <ac:picMkLst>
            <pc:docMk/>
            <pc:sldMk cId="3833952759" sldId="282"/>
            <ac:picMk id="7" creationId="{CD38025F-8EB6-EA4A-BBBD-BEC0565B87C9}"/>
          </ac:picMkLst>
        </pc:picChg>
      </pc:sldChg>
      <pc:sldChg chg="addSp delSp modSp add">
        <pc:chgData name="Ben Shipley" userId="5f872072-f703-4163-8faa-b35c8ad73209" providerId="ADAL" clId="{982356D6-A6BF-9949-8C8E-F77FB9BA9D43}" dt="2019-09-23T02:16:23.732" v="8206" actId="1076"/>
        <pc:sldMkLst>
          <pc:docMk/>
          <pc:sldMk cId="1650776704" sldId="283"/>
        </pc:sldMkLst>
        <pc:spChg chg="mod">
          <ac:chgData name="Ben Shipley" userId="5f872072-f703-4163-8faa-b35c8ad73209" providerId="ADAL" clId="{982356D6-A6BF-9949-8C8E-F77FB9BA9D43}" dt="2019-09-18T17:55:48.875" v="4453" actId="20577"/>
          <ac:spMkLst>
            <pc:docMk/>
            <pc:sldMk cId="1650776704" sldId="283"/>
            <ac:spMk id="2" creationId="{9855B39B-E944-5C41-9D4C-A0688F41E0EC}"/>
          </ac:spMkLst>
        </pc:spChg>
        <pc:spChg chg="del mod">
          <ac:chgData name="Ben Shipley" userId="5f872072-f703-4163-8faa-b35c8ad73209" providerId="ADAL" clId="{982356D6-A6BF-9949-8C8E-F77FB9BA9D43}" dt="2019-09-18T19:41:27.912" v="6311"/>
          <ac:spMkLst>
            <pc:docMk/>
            <pc:sldMk cId="1650776704" sldId="283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3T02:16:20.253" v="8205" actId="1076"/>
          <ac:spMkLst>
            <pc:docMk/>
            <pc:sldMk cId="1650776704" sldId="283"/>
            <ac:spMk id="3" creationId="{AE5252AB-AB9A-0F4E-8206-5C21480BD901}"/>
          </ac:spMkLst>
        </pc:spChg>
        <pc:spChg chg="add del mod">
          <ac:chgData name="Ben Shipley" userId="5f872072-f703-4163-8faa-b35c8ad73209" providerId="ADAL" clId="{982356D6-A6BF-9949-8C8E-F77FB9BA9D43}" dt="2019-09-18T19:42:18.320" v="6315"/>
          <ac:spMkLst>
            <pc:docMk/>
            <pc:sldMk cId="1650776704" sldId="283"/>
            <ac:spMk id="9" creationId="{5926C202-8F81-E74B-AA2D-16EA7D28CC3A}"/>
          </ac:spMkLst>
        </pc:spChg>
        <pc:picChg chg="add del mod">
          <ac:chgData name="Ben Shipley" userId="5f872072-f703-4163-8faa-b35c8ad73209" providerId="ADAL" clId="{982356D6-A6BF-9949-8C8E-F77FB9BA9D43}" dt="2019-09-18T19:41:32.231" v="6314" actId="478"/>
          <ac:picMkLst>
            <pc:docMk/>
            <pc:sldMk cId="1650776704" sldId="283"/>
            <ac:picMk id="7" creationId="{62CA7FAC-7BE4-2446-9F88-56A8014C4E64}"/>
          </ac:picMkLst>
        </pc:picChg>
        <pc:picChg chg="add mod">
          <ac:chgData name="Ben Shipley" userId="5f872072-f703-4163-8faa-b35c8ad73209" providerId="ADAL" clId="{982356D6-A6BF-9949-8C8E-F77FB9BA9D43}" dt="2019-09-23T02:16:23.732" v="8206" actId="1076"/>
          <ac:picMkLst>
            <pc:docMk/>
            <pc:sldMk cId="1650776704" sldId="283"/>
            <ac:picMk id="11" creationId="{2B835406-B9D0-264D-9329-030723F57482}"/>
          </ac:picMkLst>
        </pc:picChg>
      </pc:sldChg>
      <pc:sldChg chg="addSp delSp modSp add">
        <pc:chgData name="Ben Shipley" userId="5f872072-f703-4163-8faa-b35c8ad73209" providerId="ADAL" clId="{982356D6-A6BF-9949-8C8E-F77FB9BA9D43}" dt="2019-09-23T02:27:29.007" v="9271" actId="1076"/>
        <pc:sldMkLst>
          <pc:docMk/>
          <pc:sldMk cId="3397331973" sldId="284"/>
        </pc:sldMkLst>
        <pc:spChg chg="mod">
          <ac:chgData name="Ben Shipley" userId="5f872072-f703-4163-8faa-b35c8ad73209" providerId="ADAL" clId="{982356D6-A6BF-9949-8C8E-F77FB9BA9D43}" dt="2019-09-18T17:41:50.729" v="3895" actId="20577"/>
          <ac:spMkLst>
            <pc:docMk/>
            <pc:sldMk cId="3397331973" sldId="284"/>
            <ac:spMk id="2" creationId="{9855B39B-E944-5C41-9D4C-A0688F41E0EC}"/>
          </ac:spMkLst>
        </pc:spChg>
        <pc:spChg chg="del mod">
          <ac:chgData name="Ben Shipley" userId="5f872072-f703-4163-8faa-b35c8ad73209" providerId="ADAL" clId="{982356D6-A6BF-9949-8C8E-F77FB9BA9D43}" dt="2019-09-18T19:25:33.643" v="6278"/>
          <ac:spMkLst>
            <pc:docMk/>
            <pc:sldMk cId="3397331973" sldId="284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3T02:27:29.007" v="9271" actId="1076"/>
          <ac:spMkLst>
            <pc:docMk/>
            <pc:sldMk cId="3397331973" sldId="284"/>
            <ac:spMk id="6" creationId="{310F93A7-20D7-0D4A-9BB9-4F9A9B12B8CF}"/>
          </ac:spMkLst>
        </pc:spChg>
        <pc:spChg chg="add del mod">
          <ac:chgData name="Ben Shipley" userId="5f872072-f703-4163-8faa-b35c8ad73209" providerId="ADAL" clId="{982356D6-A6BF-9949-8C8E-F77FB9BA9D43}" dt="2019-09-18T19:28:13.203" v="6285"/>
          <ac:spMkLst>
            <pc:docMk/>
            <pc:sldMk cId="3397331973" sldId="284"/>
            <ac:spMk id="9" creationId="{C7F64C26-B322-5846-ABA1-395A584DC591}"/>
          </ac:spMkLst>
        </pc:spChg>
        <pc:picChg chg="add del mod">
          <ac:chgData name="Ben Shipley" userId="5f872072-f703-4163-8faa-b35c8ad73209" providerId="ADAL" clId="{982356D6-A6BF-9949-8C8E-F77FB9BA9D43}" dt="2019-09-18T19:28:09.814" v="6284" actId="478"/>
          <ac:picMkLst>
            <pc:docMk/>
            <pc:sldMk cId="3397331973" sldId="284"/>
            <ac:picMk id="7" creationId="{2F971C1B-AE9C-384B-98CA-1B8F066D350B}"/>
          </ac:picMkLst>
        </pc:picChg>
        <pc:picChg chg="add mod">
          <ac:chgData name="Ben Shipley" userId="5f872072-f703-4163-8faa-b35c8ad73209" providerId="ADAL" clId="{982356D6-A6BF-9949-8C8E-F77FB9BA9D43}" dt="2019-09-23T02:19:00.112" v="8209" actId="1076"/>
          <ac:picMkLst>
            <pc:docMk/>
            <pc:sldMk cId="3397331973" sldId="284"/>
            <ac:picMk id="11" creationId="{ACFB7B6E-0A82-1A4C-84BE-BFB104B5BFB1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29:58.224" v="10258" actId="20577"/>
        <pc:sldMkLst>
          <pc:docMk/>
          <pc:sldMk cId="1500597090" sldId="285"/>
        </pc:sldMkLst>
        <pc:spChg chg="mod">
          <ac:chgData name="Ben Shipley" userId="5f872072-f703-4163-8faa-b35c8ad73209" providerId="ADAL" clId="{982356D6-A6BF-9949-8C8E-F77FB9BA9D43}" dt="2019-09-18T17:41:37.950" v="3874" actId="20577"/>
          <ac:spMkLst>
            <pc:docMk/>
            <pc:sldMk cId="1500597090" sldId="285"/>
            <ac:spMk id="2" creationId="{9855B39B-E944-5C41-9D4C-A0688F41E0EC}"/>
          </ac:spMkLst>
        </pc:spChg>
        <pc:spChg chg="del mod">
          <ac:chgData name="Ben Shipley" userId="5f872072-f703-4163-8faa-b35c8ad73209" providerId="ADAL" clId="{982356D6-A6BF-9949-8C8E-F77FB9BA9D43}" dt="2019-09-18T19:48:24.527" v="6351" actId="478"/>
          <ac:spMkLst>
            <pc:docMk/>
            <pc:sldMk cId="1500597090" sldId="285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4T03:29:58.224" v="10258" actId="20577"/>
          <ac:spMkLst>
            <pc:docMk/>
            <pc:sldMk cId="1500597090" sldId="285"/>
            <ac:spMk id="6" creationId="{163A2EF4-A22F-7043-94D5-636A2BFA5574}"/>
          </ac:spMkLst>
        </pc:spChg>
        <pc:picChg chg="add mod">
          <ac:chgData name="Ben Shipley" userId="5f872072-f703-4163-8faa-b35c8ad73209" providerId="ADAL" clId="{982356D6-A6BF-9949-8C8E-F77FB9BA9D43}" dt="2019-09-18T19:48:52.079" v="6364" actId="692"/>
          <ac:picMkLst>
            <pc:docMk/>
            <pc:sldMk cId="1500597090" sldId="285"/>
            <ac:picMk id="7" creationId="{55F12A38-8542-4A49-8134-6F4F396CD347}"/>
          </ac:picMkLst>
        </pc:picChg>
      </pc:sldChg>
      <pc:sldChg chg="addSp delSp modSp add">
        <pc:chgData name="Ben Shipley" userId="5f872072-f703-4163-8faa-b35c8ad73209" providerId="ADAL" clId="{982356D6-A6BF-9949-8C8E-F77FB9BA9D43}" dt="2019-09-23T02:43:36.486" v="9873" actId="5793"/>
        <pc:sldMkLst>
          <pc:docMk/>
          <pc:sldMk cId="2508121957" sldId="286"/>
        </pc:sldMkLst>
        <pc:spChg chg="mod">
          <ac:chgData name="Ben Shipley" userId="5f872072-f703-4163-8faa-b35c8ad73209" providerId="ADAL" clId="{982356D6-A6BF-9949-8C8E-F77FB9BA9D43}" dt="2019-09-18T17:41:10.667" v="3854" actId="20577"/>
          <ac:spMkLst>
            <pc:docMk/>
            <pc:sldMk cId="2508121957" sldId="286"/>
            <ac:spMk id="2" creationId="{9855B39B-E944-5C41-9D4C-A0688F41E0EC}"/>
          </ac:spMkLst>
        </pc:spChg>
        <pc:spChg chg="del mod">
          <ac:chgData name="Ben Shipley" userId="5f872072-f703-4163-8faa-b35c8ad73209" providerId="ADAL" clId="{982356D6-A6BF-9949-8C8E-F77FB9BA9D43}" dt="2019-09-18T19:44:08.966" v="6320"/>
          <ac:spMkLst>
            <pc:docMk/>
            <pc:sldMk cId="2508121957" sldId="286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3T02:43:36.486" v="9873" actId="5793"/>
          <ac:spMkLst>
            <pc:docMk/>
            <pc:sldMk cId="2508121957" sldId="286"/>
            <ac:spMk id="6" creationId="{3DBB161A-D801-F54F-A0F9-ED4AC48434B6}"/>
          </ac:spMkLst>
        </pc:spChg>
        <pc:picChg chg="add mod">
          <ac:chgData name="Ben Shipley" userId="5f872072-f703-4163-8faa-b35c8ad73209" providerId="ADAL" clId="{982356D6-A6BF-9949-8C8E-F77FB9BA9D43}" dt="2019-09-23T02:19:21.144" v="8210" actId="1076"/>
          <ac:picMkLst>
            <pc:docMk/>
            <pc:sldMk cId="2508121957" sldId="286"/>
            <ac:picMk id="7" creationId="{7C75A834-38B4-1444-82E9-721788959782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30:22.642" v="10263" actId="20577"/>
        <pc:sldMkLst>
          <pc:docMk/>
          <pc:sldMk cId="3898877234" sldId="287"/>
        </pc:sldMkLst>
        <pc:spChg chg="mod">
          <ac:chgData name="Ben Shipley" userId="5f872072-f703-4163-8faa-b35c8ad73209" providerId="ADAL" clId="{982356D6-A6BF-9949-8C8E-F77FB9BA9D43}" dt="2019-09-18T17:40:59.587" v="3841" actId="20577"/>
          <ac:spMkLst>
            <pc:docMk/>
            <pc:sldMk cId="3898877234" sldId="287"/>
            <ac:spMk id="2" creationId="{9855B39B-E944-5C41-9D4C-A0688F41E0EC}"/>
          </ac:spMkLst>
        </pc:spChg>
        <pc:spChg chg="del mod">
          <ac:chgData name="Ben Shipley" userId="5f872072-f703-4163-8faa-b35c8ad73209" providerId="ADAL" clId="{982356D6-A6BF-9949-8C8E-F77FB9BA9D43}" dt="2019-09-18T19:57:27.894" v="6365"/>
          <ac:spMkLst>
            <pc:docMk/>
            <pc:sldMk cId="3898877234" sldId="287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4T03:30:22.642" v="10263" actId="20577"/>
          <ac:spMkLst>
            <pc:docMk/>
            <pc:sldMk cId="3898877234" sldId="287"/>
            <ac:spMk id="6" creationId="{19BB9BC6-BA0A-F843-9A3A-50BABE97A2EB}"/>
          </ac:spMkLst>
        </pc:spChg>
        <pc:picChg chg="add mod">
          <ac:chgData name="Ben Shipley" userId="5f872072-f703-4163-8faa-b35c8ad73209" providerId="ADAL" clId="{982356D6-A6BF-9949-8C8E-F77FB9BA9D43}" dt="2019-09-23T02:19:27.512" v="8211" actId="1076"/>
          <ac:picMkLst>
            <pc:docMk/>
            <pc:sldMk cId="3898877234" sldId="287"/>
            <ac:picMk id="7" creationId="{7C395312-1926-8D43-BB04-0F0620E871CD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31:45.353" v="10310" actId="20577"/>
        <pc:sldMkLst>
          <pc:docMk/>
          <pc:sldMk cId="3985477992" sldId="288"/>
        </pc:sldMkLst>
        <pc:spChg chg="mod">
          <ac:chgData name="Ben Shipley" userId="5f872072-f703-4163-8faa-b35c8ad73209" providerId="ADAL" clId="{982356D6-A6BF-9949-8C8E-F77FB9BA9D43}" dt="2019-09-18T17:37:17.765" v="3320" actId="255"/>
          <ac:spMkLst>
            <pc:docMk/>
            <pc:sldMk cId="3985477992" sldId="288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4T03:31:45.353" v="10310" actId="20577"/>
          <ac:spMkLst>
            <pc:docMk/>
            <pc:sldMk cId="3985477992" sldId="288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18T17:37:00.430" v="3299" actId="5793"/>
          <ac:spMkLst>
            <pc:docMk/>
            <pc:sldMk cId="3985477992" sldId="288"/>
            <ac:spMk id="5" creationId="{90547DD2-8D52-7F4A-800F-59F687DCBDEC}"/>
          </ac:spMkLst>
        </pc:spChg>
        <pc:picChg chg="add del mod">
          <ac:chgData name="Ben Shipley" userId="5f872072-f703-4163-8faa-b35c8ad73209" providerId="ADAL" clId="{982356D6-A6BF-9949-8C8E-F77FB9BA9D43}" dt="2019-09-24T03:15:24.462" v="10187"/>
          <ac:picMkLst>
            <pc:docMk/>
            <pc:sldMk cId="3985477992" sldId="288"/>
            <ac:picMk id="6" creationId="{849BC755-00D8-3F43-BBFD-3EAAF9FE118E}"/>
          </ac:picMkLst>
        </pc:picChg>
        <pc:picChg chg="add mod">
          <ac:chgData name="Ben Shipley" userId="5f872072-f703-4163-8faa-b35c8ad73209" providerId="ADAL" clId="{982356D6-A6BF-9949-8C8E-F77FB9BA9D43}" dt="2019-09-24T03:15:53.664" v="10195" actId="1076"/>
          <ac:picMkLst>
            <pc:docMk/>
            <pc:sldMk cId="3985477992" sldId="288"/>
            <ac:picMk id="7" creationId="{1397D0B4-0E95-0B46-A152-282CCC410E07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15:40.562" v="10192" actId="1076"/>
        <pc:sldMkLst>
          <pc:docMk/>
          <pc:sldMk cId="27166354" sldId="289"/>
        </pc:sldMkLst>
        <pc:spChg chg="mod">
          <ac:chgData name="Ben Shipley" userId="5f872072-f703-4163-8faa-b35c8ad73209" providerId="ADAL" clId="{982356D6-A6BF-9949-8C8E-F77FB9BA9D43}" dt="2019-09-20T14:16:18.961" v="7724" actId="27636"/>
          <ac:spMkLst>
            <pc:docMk/>
            <pc:sldMk cId="27166354" sldId="289"/>
            <ac:spMk id="3" creationId="{17735553-DA19-EE44-A4A4-C9D6F866ACA0}"/>
          </ac:spMkLst>
        </pc:spChg>
        <pc:picChg chg="add del mod">
          <ac:chgData name="Ben Shipley" userId="5f872072-f703-4163-8faa-b35c8ad73209" providerId="ADAL" clId="{982356D6-A6BF-9949-8C8E-F77FB9BA9D43}" dt="2019-09-24T03:15:28.255" v="10188" actId="478"/>
          <ac:picMkLst>
            <pc:docMk/>
            <pc:sldMk cId="27166354" sldId="289"/>
            <ac:picMk id="6" creationId="{5725D21F-2FB8-734A-B7F4-5A0698E13D61}"/>
          </ac:picMkLst>
        </pc:picChg>
        <pc:picChg chg="add mod">
          <ac:chgData name="Ben Shipley" userId="5f872072-f703-4163-8faa-b35c8ad73209" providerId="ADAL" clId="{982356D6-A6BF-9949-8C8E-F77FB9BA9D43}" dt="2019-09-24T03:15:40.562" v="10192" actId="1076"/>
          <ac:picMkLst>
            <pc:docMk/>
            <pc:sldMk cId="27166354" sldId="289"/>
            <ac:picMk id="7" creationId="{523874E4-B09F-5B46-B633-F32CFD993678}"/>
          </ac:picMkLst>
        </pc:picChg>
      </pc:sldChg>
      <pc:sldChg chg="addSp modSp add">
        <pc:chgData name="Ben Shipley" userId="5f872072-f703-4163-8faa-b35c8ad73209" providerId="ADAL" clId="{982356D6-A6BF-9949-8C8E-F77FB9BA9D43}" dt="2019-09-24T03:33:16.038" v="10398" actId="20577"/>
        <pc:sldMkLst>
          <pc:docMk/>
          <pc:sldMk cId="3431587222" sldId="290"/>
        </pc:sldMkLst>
        <pc:spChg chg="mod">
          <ac:chgData name="Ben Shipley" userId="5f872072-f703-4163-8faa-b35c8ad73209" providerId="ADAL" clId="{982356D6-A6BF-9949-8C8E-F77FB9BA9D43}" dt="2019-09-18T17:41:26.654" v="3864" actId="20577"/>
          <ac:spMkLst>
            <pc:docMk/>
            <pc:sldMk cId="3431587222" sldId="290"/>
            <ac:spMk id="2" creationId="{9855B39B-E944-5C41-9D4C-A0688F41E0EC}"/>
          </ac:spMkLst>
        </pc:spChg>
        <pc:spChg chg="mod">
          <ac:chgData name="Ben Shipley" userId="5f872072-f703-4163-8faa-b35c8ad73209" providerId="ADAL" clId="{982356D6-A6BF-9949-8C8E-F77FB9BA9D43}" dt="2019-09-24T03:33:16.038" v="10398" actId="20577"/>
          <ac:spMkLst>
            <pc:docMk/>
            <pc:sldMk cId="3431587222" sldId="290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24T03:32:49.652" v="10366" actId="5793"/>
          <ac:spMkLst>
            <pc:docMk/>
            <pc:sldMk cId="3431587222" sldId="290"/>
            <ac:spMk id="5" creationId="{90547DD2-8D52-7F4A-800F-59F687DCBDEC}"/>
          </ac:spMkLst>
        </pc:spChg>
        <pc:picChg chg="add mod">
          <ac:chgData name="Ben Shipley" userId="5f872072-f703-4163-8faa-b35c8ad73209" providerId="ADAL" clId="{982356D6-A6BF-9949-8C8E-F77FB9BA9D43}" dt="2019-09-24T03:19:22.867" v="10198" actId="1076"/>
          <ac:picMkLst>
            <pc:docMk/>
            <pc:sldMk cId="3431587222" sldId="290"/>
            <ac:picMk id="6" creationId="{49A0013D-D065-374D-828F-D6BE210FBB52}"/>
          </ac:picMkLst>
        </pc:picChg>
      </pc:sldChg>
      <pc:sldChg chg="addSp delSp modSp add">
        <pc:chgData name="Ben Shipley" userId="5f872072-f703-4163-8faa-b35c8ad73209" providerId="ADAL" clId="{982356D6-A6BF-9949-8C8E-F77FB9BA9D43}" dt="2019-09-18T17:51:52.481" v="4438" actId="20577"/>
        <pc:sldMkLst>
          <pc:docMk/>
          <pc:sldMk cId="4086455146" sldId="291"/>
        </pc:sldMkLst>
        <pc:spChg chg="del">
          <ac:chgData name="Ben Shipley" userId="5f872072-f703-4163-8faa-b35c8ad73209" providerId="ADAL" clId="{982356D6-A6BF-9949-8C8E-F77FB9BA9D43}" dt="2019-09-18T17:48:43.317" v="4404" actId="478"/>
          <ac:spMkLst>
            <pc:docMk/>
            <pc:sldMk cId="4086455146" sldId="291"/>
            <ac:spMk id="2" creationId="{9855B39B-E944-5C41-9D4C-A0688F41E0EC}"/>
          </ac:spMkLst>
        </pc:spChg>
        <pc:spChg chg="del">
          <ac:chgData name="Ben Shipley" userId="5f872072-f703-4163-8faa-b35c8ad73209" providerId="ADAL" clId="{982356D6-A6BF-9949-8C8E-F77FB9BA9D43}" dt="2019-09-18T17:47:52.497" v="4314" actId="478"/>
          <ac:spMkLst>
            <pc:docMk/>
            <pc:sldMk cId="4086455146" sldId="291"/>
            <ac:spMk id="3" creationId="{17735553-DA19-EE44-A4A4-C9D6F866ACA0}"/>
          </ac:spMkLst>
        </pc:spChg>
        <pc:spChg chg="mod">
          <ac:chgData name="Ben Shipley" userId="5f872072-f703-4163-8faa-b35c8ad73209" providerId="ADAL" clId="{982356D6-A6BF-9949-8C8E-F77FB9BA9D43}" dt="2019-09-18T17:51:52.481" v="4438" actId="20577"/>
          <ac:spMkLst>
            <pc:docMk/>
            <pc:sldMk cId="4086455146" sldId="291"/>
            <ac:spMk id="5" creationId="{90547DD2-8D52-7F4A-800F-59F687DCBDEC}"/>
          </ac:spMkLst>
        </pc:spChg>
        <pc:spChg chg="add del mod">
          <ac:chgData name="Ben Shipley" userId="5f872072-f703-4163-8faa-b35c8ad73209" providerId="ADAL" clId="{982356D6-A6BF-9949-8C8E-F77FB9BA9D43}" dt="2019-09-18T17:48:05.254" v="4316" actId="478"/>
          <ac:spMkLst>
            <pc:docMk/>
            <pc:sldMk cId="4086455146" sldId="291"/>
            <ac:spMk id="7" creationId="{F2643FE7-CBF1-9F4F-9199-7C59043AA857}"/>
          </ac:spMkLst>
        </pc:spChg>
        <pc:spChg chg="add del mod">
          <ac:chgData name="Ben Shipley" userId="5f872072-f703-4163-8faa-b35c8ad73209" providerId="ADAL" clId="{982356D6-A6BF-9949-8C8E-F77FB9BA9D43}" dt="2019-09-18T17:48:47.658" v="4405" actId="478"/>
          <ac:spMkLst>
            <pc:docMk/>
            <pc:sldMk cId="4086455146" sldId="291"/>
            <ac:spMk id="9" creationId="{81D3F943-E15E-C743-8190-EAB0FC9794AC}"/>
          </ac:spMkLst>
        </pc:spChg>
      </pc:sldChg>
      <pc:sldChg chg="addSp delSp modSp add">
        <pc:chgData name="Ben Shipley" userId="5f872072-f703-4163-8faa-b35c8ad73209" providerId="ADAL" clId="{982356D6-A6BF-9949-8C8E-F77FB9BA9D43}" dt="2019-09-23T02:23:58.984" v="8739" actId="20577"/>
        <pc:sldMkLst>
          <pc:docMk/>
          <pc:sldMk cId="3656053613" sldId="292"/>
        </pc:sldMkLst>
        <pc:spChg chg="del">
          <ac:chgData name="Ben Shipley" userId="5f872072-f703-4163-8faa-b35c8ad73209" providerId="ADAL" clId="{982356D6-A6BF-9949-8C8E-F77FB9BA9D43}" dt="2019-09-18T19:32:48.302" v="6300"/>
          <ac:spMkLst>
            <pc:docMk/>
            <pc:sldMk cId="3656053613" sldId="292"/>
            <ac:spMk id="3" creationId="{17735553-DA19-EE44-A4A4-C9D6F866ACA0}"/>
          </ac:spMkLst>
        </pc:spChg>
        <pc:spChg chg="add mod">
          <ac:chgData name="Ben Shipley" userId="5f872072-f703-4163-8faa-b35c8ad73209" providerId="ADAL" clId="{982356D6-A6BF-9949-8C8E-F77FB9BA9D43}" dt="2019-09-23T02:23:58.984" v="8739" actId="20577"/>
          <ac:spMkLst>
            <pc:docMk/>
            <pc:sldMk cId="3656053613" sldId="292"/>
            <ac:spMk id="6" creationId="{DE5CC9A7-3775-2342-B022-45ED457B8AAA}"/>
          </ac:spMkLst>
        </pc:spChg>
        <pc:spChg chg="add del mod">
          <ac:chgData name="Ben Shipley" userId="5f872072-f703-4163-8faa-b35c8ad73209" providerId="ADAL" clId="{982356D6-A6BF-9949-8C8E-F77FB9BA9D43}" dt="2019-09-18T19:46:14.050" v="6341" actId="478"/>
          <ac:spMkLst>
            <pc:docMk/>
            <pc:sldMk cId="3656053613" sldId="292"/>
            <ac:spMk id="10" creationId="{18635266-E6A3-2348-92BA-8FF15C40177A}"/>
          </ac:spMkLst>
        </pc:spChg>
        <pc:picChg chg="add del mod">
          <ac:chgData name="Ben Shipley" userId="5f872072-f703-4163-8faa-b35c8ad73209" providerId="ADAL" clId="{982356D6-A6BF-9949-8C8E-F77FB9BA9D43}" dt="2019-09-18T19:46:07.262" v="6340" actId="478"/>
          <ac:picMkLst>
            <pc:docMk/>
            <pc:sldMk cId="3656053613" sldId="292"/>
            <ac:picMk id="7" creationId="{C940D68A-A489-734E-B8A2-B17CCD46243C}"/>
          </ac:picMkLst>
        </pc:picChg>
        <pc:picChg chg="add mod">
          <ac:chgData name="Ben Shipley" userId="5f872072-f703-4163-8faa-b35c8ad73209" providerId="ADAL" clId="{982356D6-A6BF-9949-8C8E-F77FB9BA9D43}" dt="2019-09-23T02:17:46.665" v="8207" actId="1076"/>
          <ac:picMkLst>
            <pc:docMk/>
            <pc:sldMk cId="3656053613" sldId="292"/>
            <ac:picMk id="8" creationId="{07240A86-4E24-9740-A911-641E673BE204}"/>
          </ac:picMkLst>
        </pc:picChg>
      </pc:sldChg>
      <pc:sldChg chg="addSp delSp modSp add">
        <pc:chgData name="Ben Shipley" userId="5f872072-f703-4163-8faa-b35c8ad73209" providerId="ADAL" clId="{982356D6-A6BF-9949-8C8E-F77FB9BA9D43}" dt="2019-09-24T03:26:33.605" v="10252" actId="20577"/>
        <pc:sldMkLst>
          <pc:docMk/>
          <pc:sldMk cId="3150021155" sldId="293"/>
        </pc:sldMkLst>
        <pc:spChg chg="del">
          <ac:chgData name="Ben Shipley" userId="5f872072-f703-4163-8faa-b35c8ad73209" providerId="ADAL" clId="{982356D6-A6BF-9949-8C8E-F77FB9BA9D43}" dt="2019-09-18T18:38:02.514" v="4960" actId="478"/>
          <ac:spMkLst>
            <pc:docMk/>
            <pc:sldMk cId="3150021155" sldId="293"/>
            <ac:spMk id="3" creationId="{17735553-DA19-EE44-A4A4-C9D6F866ACA0}"/>
          </ac:spMkLst>
        </pc:spChg>
        <pc:spChg chg="del">
          <ac:chgData name="Ben Shipley" userId="5f872072-f703-4163-8faa-b35c8ad73209" providerId="ADAL" clId="{982356D6-A6BF-9949-8C8E-F77FB9BA9D43}" dt="2019-09-18T18:40:23.499" v="5034" actId="478"/>
          <ac:spMkLst>
            <pc:docMk/>
            <pc:sldMk cId="3150021155" sldId="293"/>
            <ac:spMk id="5" creationId="{90547DD2-8D52-7F4A-800F-59F687DCBDEC}"/>
          </ac:spMkLst>
        </pc:spChg>
        <pc:spChg chg="mod">
          <ac:chgData name="Ben Shipley" userId="5f872072-f703-4163-8faa-b35c8ad73209" providerId="ADAL" clId="{982356D6-A6BF-9949-8C8E-F77FB9BA9D43}" dt="2019-09-18T19:01:53.618" v="5620" actId="1076"/>
          <ac:spMkLst>
            <pc:docMk/>
            <pc:sldMk cId="3150021155" sldId="293"/>
            <ac:spMk id="7" creationId="{C175F78D-DA3E-C94D-94CB-8866DF94EEDF}"/>
          </ac:spMkLst>
        </pc:spChg>
        <pc:spChg chg="add mod">
          <ac:chgData name="Ben Shipley" userId="5f872072-f703-4163-8faa-b35c8ad73209" providerId="ADAL" clId="{982356D6-A6BF-9949-8C8E-F77FB9BA9D43}" dt="2019-09-18T19:01:53.618" v="5620" actId="1076"/>
          <ac:spMkLst>
            <pc:docMk/>
            <pc:sldMk cId="3150021155" sldId="293"/>
            <ac:spMk id="8" creationId="{2455D72F-FFC8-8E45-A312-A01CF8327938}"/>
          </ac:spMkLst>
        </pc:spChg>
        <pc:spChg chg="add del mod">
          <ac:chgData name="Ben Shipley" userId="5f872072-f703-4163-8faa-b35c8ad73209" providerId="ADAL" clId="{982356D6-A6BF-9949-8C8E-F77FB9BA9D43}" dt="2019-09-18T18:39:02.762" v="5012" actId="478"/>
          <ac:spMkLst>
            <pc:docMk/>
            <pc:sldMk cId="3150021155" sldId="293"/>
            <ac:spMk id="9" creationId="{DBCB8E94-32CF-C341-9401-DFE0FCD39281}"/>
          </ac:spMkLst>
        </pc:spChg>
        <pc:spChg chg="add mod">
          <ac:chgData name="Ben Shipley" userId="5f872072-f703-4163-8faa-b35c8ad73209" providerId="ADAL" clId="{982356D6-A6BF-9949-8C8E-F77FB9BA9D43}" dt="2019-09-24T03:26:33.605" v="10252" actId="20577"/>
          <ac:spMkLst>
            <pc:docMk/>
            <pc:sldMk cId="3150021155" sldId="293"/>
            <ac:spMk id="10" creationId="{E675088E-F4DB-174F-BDAB-2124E1806A2D}"/>
          </ac:spMkLst>
        </pc:spChg>
        <pc:spChg chg="add">
          <ac:chgData name="Ben Shipley" userId="5f872072-f703-4163-8faa-b35c8ad73209" providerId="ADAL" clId="{982356D6-A6BF-9949-8C8E-F77FB9BA9D43}" dt="2019-09-18T18:40:24.092" v="5035"/>
          <ac:spMkLst>
            <pc:docMk/>
            <pc:sldMk cId="3150021155" sldId="293"/>
            <ac:spMk id="11" creationId="{8B31B098-7FF8-6A41-A7F3-949FA1268A19}"/>
          </ac:spMkLst>
        </pc:spChg>
      </pc:sldChg>
      <pc:sldChg chg="addSp delSp modSp add">
        <pc:chgData name="Ben Shipley" userId="5f872072-f703-4163-8faa-b35c8ad73209" providerId="ADAL" clId="{982356D6-A6BF-9949-8C8E-F77FB9BA9D43}" dt="2019-09-18T19:08:40.405" v="5974" actId="20577"/>
        <pc:sldMkLst>
          <pc:docMk/>
          <pc:sldMk cId="2960097437" sldId="294"/>
        </pc:sldMkLst>
        <pc:spChg chg="del">
          <ac:chgData name="Ben Shipley" userId="5f872072-f703-4163-8faa-b35c8ad73209" providerId="ADAL" clId="{982356D6-A6BF-9949-8C8E-F77FB9BA9D43}" dt="2019-09-18T18:47:56.821" v="5590" actId="478"/>
          <ac:spMkLst>
            <pc:docMk/>
            <pc:sldMk cId="2960097437" sldId="294"/>
            <ac:spMk id="3" creationId="{17735553-DA19-EE44-A4A4-C9D6F866ACA0}"/>
          </ac:spMkLst>
        </pc:spChg>
        <pc:spChg chg="del">
          <ac:chgData name="Ben Shipley" userId="5f872072-f703-4163-8faa-b35c8ad73209" providerId="ADAL" clId="{982356D6-A6BF-9949-8C8E-F77FB9BA9D43}" dt="2019-09-18T18:40:28.533" v="5036" actId="478"/>
          <ac:spMkLst>
            <pc:docMk/>
            <pc:sldMk cId="2960097437" sldId="294"/>
            <ac:spMk id="5" creationId="{90547DD2-8D52-7F4A-800F-59F687DCBDEC}"/>
          </ac:spMkLst>
        </pc:spChg>
        <pc:spChg chg="mod">
          <ac:chgData name="Ben Shipley" userId="5f872072-f703-4163-8faa-b35c8ad73209" providerId="ADAL" clId="{982356D6-A6BF-9949-8C8E-F77FB9BA9D43}" dt="2019-09-18T19:00:05.991" v="5618" actId="1076"/>
          <ac:spMkLst>
            <pc:docMk/>
            <pc:sldMk cId="2960097437" sldId="294"/>
            <ac:spMk id="7" creationId="{C175F78D-DA3E-C94D-94CB-8866DF94EEDF}"/>
          </ac:spMkLst>
        </pc:spChg>
        <pc:spChg chg="mod">
          <ac:chgData name="Ben Shipley" userId="5f872072-f703-4163-8faa-b35c8ad73209" providerId="ADAL" clId="{982356D6-A6BF-9949-8C8E-F77FB9BA9D43}" dt="2019-09-18T19:00:05.991" v="5618" actId="1076"/>
          <ac:spMkLst>
            <pc:docMk/>
            <pc:sldMk cId="2960097437" sldId="294"/>
            <ac:spMk id="8" creationId="{2455D72F-FFC8-8E45-A312-A01CF8327938}"/>
          </ac:spMkLst>
        </pc:spChg>
        <pc:spChg chg="add mod">
          <ac:chgData name="Ben Shipley" userId="5f872072-f703-4163-8faa-b35c8ad73209" providerId="ADAL" clId="{982356D6-A6BF-9949-8C8E-F77FB9BA9D43}" dt="2019-09-18T19:00:05.991" v="5618" actId="1076"/>
          <ac:spMkLst>
            <pc:docMk/>
            <pc:sldMk cId="2960097437" sldId="294"/>
            <ac:spMk id="9" creationId="{F13C7DDD-0E35-154E-BD99-5F3864892CE6}"/>
          </ac:spMkLst>
        </pc:spChg>
        <pc:spChg chg="add">
          <ac:chgData name="Ben Shipley" userId="5f872072-f703-4163-8faa-b35c8ad73209" providerId="ADAL" clId="{982356D6-A6BF-9949-8C8E-F77FB9BA9D43}" dt="2019-09-18T18:40:29.049" v="5037"/>
          <ac:spMkLst>
            <pc:docMk/>
            <pc:sldMk cId="2960097437" sldId="294"/>
            <ac:spMk id="10" creationId="{69990838-E190-424C-9411-7AD88274220E}"/>
          </ac:spMkLst>
        </pc:spChg>
        <pc:spChg chg="add del mod">
          <ac:chgData name="Ben Shipley" userId="5f872072-f703-4163-8faa-b35c8ad73209" providerId="ADAL" clId="{982356D6-A6BF-9949-8C8E-F77FB9BA9D43}" dt="2019-09-18T18:48:00.190" v="5592" actId="478"/>
          <ac:spMkLst>
            <pc:docMk/>
            <pc:sldMk cId="2960097437" sldId="294"/>
            <ac:spMk id="11" creationId="{85B1EEBD-3A31-3146-A062-7D9BDD76A199}"/>
          </ac:spMkLst>
        </pc:spChg>
        <pc:spChg chg="add mod">
          <ac:chgData name="Ben Shipley" userId="5f872072-f703-4163-8faa-b35c8ad73209" providerId="ADAL" clId="{982356D6-A6BF-9949-8C8E-F77FB9BA9D43}" dt="2019-09-18T19:08:40.405" v="5974" actId="20577"/>
          <ac:spMkLst>
            <pc:docMk/>
            <pc:sldMk cId="2960097437" sldId="294"/>
            <ac:spMk id="12" creationId="{5759C458-BE98-E342-85A3-F1519BB185AF}"/>
          </ac:spMkLst>
        </pc:spChg>
      </pc:sldChg>
      <pc:sldChg chg="addSp delSp modSp add">
        <pc:chgData name="Ben Shipley" userId="5f872072-f703-4163-8faa-b35c8ad73209" providerId="ADAL" clId="{982356D6-A6BF-9949-8C8E-F77FB9BA9D43}" dt="2019-09-19T17:46:41.915" v="6384" actId="1036"/>
        <pc:sldMkLst>
          <pc:docMk/>
          <pc:sldMk cId="1768079530" sldId="295"/>
        </pc:sldMkLst>
        <pc:spChg chg="del">
          <ac:chgData name="Ben Shipley" userId="5f872072-f703-4163-8faa-b35c8ad73209" providerId="ADAL" clId="{982356D6-A6BF-9949-8C8E-F77FB9BA9D43}" dt="2019-09-18T18:48:13.919" v="5603" actId="478"/>
          <ac:spMkLst>
            <pc:docMk/>
            <pc:sldMk cId="1768079530" sldId="295"/>
            <ac:spMk id="3" creationId="{17735553-DA19-EE44-A4A4-C9D6F866ACA0}"/>
          </ac:spMkLst>
        </pc:spChg>
        <pc:spChg chg="del">
          <ac:chgData name="Ben Shipley" userId="5f872072-f703-4163-8faa-b35c8ad73209" providerId="ADAL" clId="{982356D6-A6BF-9949-8C8E-F77FB9BA9D43}" dt="2019-09-18T18:40:34.133" v="5038" actId="478"/>
          <ac:spMkLst>
            <pc:docMk/>
            <pc:sldMk cId="1768079530" sldId="295"/>
            <ac:spMk id="5" creationId="{90547DD2-8D52-7F4A-800F-59F687DCBDEC}"/>
          </ac:spMkLst>
        </pc:spChg>
        <pc:spChg chg="mod">
          <ac:chgData name="Ben Shipley" userId="5f872072-f703-4163-8faa-b35c8ad73209" providerId="ADAL" clId="{982356D6-A6BF-9949-8C8E-F77FB9BA9D43}" dt="2019-09-18T19:00:23.471" v="5619" actId="1076"/>
          <ac:spMkLst>
            <pc:docMk/>
            <pc:sldMk cId="1768079530" sldId="295"/>
            <ac:spMk id="7" creationId="{C175F78D-DA3E-C94D-94CB-8866DF94EEDF}"/>
          </ac:spMkLst>
        </pc:spChg>
        <pc:spChg chg="mod">
          <ac:chgData name="Ben Shipley" userId="5f872072-f703-4163-8faa-b35c8ad73209" providerId="ADAL" clId="{982356D6-A6BF-9949-8C8E-F77FB9BA9D43}" dt="2019-09-18T19:00:23.471" v="5619" actId="1076"/>
          <ac:spMkLst>
            <pc:docMk/>
            <pc:sldMk cId="1768079530" sldId="295"/>
            <ac:spMk id="8" creationId="{2455D72F-FFC8-8E45-A312-A01CF8327938}"/>
          </ac:spMkLst>
        </pc:spChg>
        <pc:spChg chg="mod">
          <ac:chgData name="Ben Shipley" userId="5f872072-f703-4163-8faa-b35c8ad73209" providerId="ADAL" clId="{982356D6-A6BF-9949-8C8E-F77FB9BA9D43}" dt="2019-09-18T19:00:23.471" v="5619" actId="1076"/>
          <ac:spMkLst>
            <pc:docMk/>
            <pc:sldMk cId="1768079530" sldId="295"/>
            <ac:spMk id="9" creationId="{F13C7DDD-0E35-154E-BD99-5F3864892CE6}"/>
          </ac:spMkLst>
        </pc:spChg>
        <pc:spChg chg="add mod">
          <ac:chgData name="Ben Shipley" userId="5f872072-f703-4163-8faa-b35c8ad73209" providerId="ADAL" clId="{982356D6-A6BF-9949-8C8E-F77FB9BA9D43}" dt="2019-09-19T17:46:41.915" v="6384" actId="1036"/>
          <ac:spMkLst>
            <pc:docMk/>
            <pc:sldMk cId="1768079530" sldId="295"/>
            <ac:spMk id="10" creationId="{A46F2769-DEEB-3B49-8BC7-D155B46544BB}"/>
          </ac:spMkLst>
        </pc:spChg>
        <pc:spChg chg="add del">
          <ac:chgData name="Ben Shipley" userId="5f872072-f703-4163-8faa-b35c8ad73209" providerId="ADAL" clId="{982356D6-A6BF-9949-8C8E-F77FB9BA9D43}" dt="2019-09-18T18:32:22.582" v="4502"/>
          <ac:spMkLst>
            <pc:docMk/>
            <pc:sldMk cId="1768079530" sldId="295"/>
            <ac:spMk id="11" creationId="{72DBC7F7-6307-2F41-B9A3-1150A0D78ACC}"/>
          </ac:spMkLst>
        </pc:spChg>
        <pc:spChg chg="add">
          <ac:chgData name="Ben Shipley" userId="5f872072-f703-4163-8faa-b35c8ad73209" providerId="ADAL" clId="{982356D6-A6BF-9949-8C8E-F77FB9BA9D43}" dt="2019-09-18T18:40:34.640" v="5039"/>
          <ac:spMkLst>
            <pc:docMk/>
            <pc:sldMk cId="1768079530" sldId="295"/>
            <ac:spMk id="12" creationId="{7839FDA3-94CE-9E4A-AC59-C7997B55D1D7}"/>
          </ac:spMkLst>
        </pc:spChg>
        <pc:spChg chg="add del mod">
          <ac:chgData name="Ben Shipley" userId="5f872072-f703-4163-8faa-b35c8ad73209" providerId="ADAL" clId="{982356D6-A6BF-9949-8C8E-F77FB9BA9D43}" dt="2019-09-18T18:48:18.407" v="5605" actId="478"/>
          <ac:spMkLst>
            <pc:docMk/>
            <pc:sldMk cId="1768079530" sldId="295"/>
            <ac:spMk id="13" creationId="{C15C3C63-9B76-454B-A1AF-C8CC4B6C7A1E}"/>
          </ac:spMkLst>
        </pc:spChg>
        <pc:spChg chg="add mod">
          <ac:chgData name="Ben Shipley" userId="5f872072-f703-4163-8faa-b35c8ad73209" providerId="ADAL" clId="{982356D6-A6BF-9949-8C8E-F77FB9BA9D43}" dt="2019-09-18T19:13:07.250" v="6274" actId="20577"/>
          <ac:spMkLst>
            <pc:docMk/>
            <pc:sldMk cId="1768079530" sldId="295"/>
            <ac:spMk id="14" creationId="{2F694691-B4CA-BF47-9729-918F2DF3B233}"/>
          </ac:spMkLst>
        </pc:spChg>
      </pc:sldChg>
      <pc:sldChg chg="add del">
        <pc:chgData name="Ben Shipley" userId="5f872072-f703-4163-8faa-b35c8ad73209" providerId="ADAL" clId="{982356D6-A6BF-9949-8C8E-F77FB9BA9D43}" dt="2019-09-24T03:15:11.660" v="10184"/>
        <pc:sldMkLst>
          <pc:docMk/>
          <pc:sldMk cId="255607751" sldId="296"/>
        </pc:sldMkLst>
      </pc:sldChg>
      <pc:sldChg chg="add del">
        <pc:chgData name="Ben Shipley" userId="5f872072-f703-4163-8faa-b35c8ad73209" providerId="ADAL" clId="{982356D6-A6BF-9949-8C8E-F77FB9BA9D43}" dt="2019-09-24T03:15:05.254" v="10182"/>
        <pc:sldMkLst>
          <pc:docMk/>
          <pc:sldMk cId="3782983701" sldId="296"/>
        </pc:sldMkLst>
      </pc:sldChg>
      <pc:sldMasterChg chg="modSldLayout">
        <pc:chgData name="Ben Shipley" userId="5f872072-f703-4163-8faa-b35c8ad73209" providerId="ADAL" clId="{982356D6-A6BF-9949-8C8E-F77FB9BA9D43}" dt="2019-09-18T20:37:05.683" v="6381" actId="1076"/>
        <pc:sldMasterMkLst>
          <pc:docMk/>
          <pc:sldMasterMk cId="210643141" sldId="2147484029"/>
        </pc:sldMasterMkLst>
        <pc:sldLayoutChg chg="modSp">
          <pc:chgData name="Ben Shipley" userId="5f872072-f703-4163-8faa-b35c8ad73209" providerId="ADAL" clId="{982356D6-A6BF-9949-8C8E-F77FB9BA9D43}" dt="2019-09-18T20:37:05.683" v="6381" actId="1076"/>
          <pc:sldLayoutMkLst>
            <pc:docMk/>
            <pc:sldMasterMk cId="210643141" sldId="2147484029"/>
            <pc:sldLayoutMk cId="1205349176" sldId="2147484030"/>
          </pc:sldLayoutMkLst>
          <pc:picChg chg="mod">
            <ac:chgData name="Ben Shipley" userId="5f872072-f703-4163-8faa-b35c8ad73209" providerId="ADAL" clId="{982356D6-A6BF-9949-8C8E-F77FB9BA9D43}" dt="2019-09-18T20:37:05.683" v="6381" actId="1076"/>
            <ac:picMkLst>
              <pc:docMk/>
              <pc:sldMasterMk cId="210643141" sldId="2147484029"/>
              <pc:sldLayoutMk cId="1205349176" sldId="2147484030"/>
              <ac:picMk id="14" creationId="{2DAB3EE4-4925-084E-ACFD-D61F77443A3B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A9E8E4-12B7-2B48-ADF7-C58395153F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672C-193C-4641-B537-84AAB212EA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5059D-0DBC-0E4F-B4AD-D50CB9E10656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4C020-0ED1-254B-8F47-48ED150518A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02EA6-98A8-3F4E-B4D2-338012E351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96C92-DDB7-0148-B422-1E73B42892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11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B7E92-12A5-3742-B3DF-B8A20680A0AB}" type="datetimeFigureOut">
              <a:rPr lang="en-US" smtClean="0"/>
              <a:t>4/1/21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6E39F-9C79-9740-939C-CABBB11A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F6E39F-9C79-9740-939C-CABBB11A6B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DAB3EE4-4925-084E-ACFD-D61F77443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147634" cy="64204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08216" y="1"/>
            <a:ext cx="3083783" cy="61075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25C6D-E9F6-BB43-AAAC-C95AB33C8D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52405"/>
            <a:ext cx="12192000" cy="80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49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3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33199"/>
            <a:ext cx="9112819" cy="5334001"/>
          </a:xfrm>
          <a:prstGeom prst="rect">
            <a:avLst/>
          </a:prstGeom>
          <a:solidFill>
            <a:srgbClr val="004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108217" y="773573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67832-C996-614F-8A9D-64D273326479}"/>
              </a:ext>
            </a:extLst>
          </p:cNvPr>
          <p:cNvSpPr/>
          <p:nvPr userDrawn="1"/>
        </p:nvSpPr>
        <p:spPr>
          <a:xfrm>
            <a:off x="0" y="6065709"/>
            <a:ext cx="12192000" cy="792291"/>
          </a:xfrm>
          <a:prstGeom prst="rect">
            <a:avLst/>
          </a:prstGeom>
          <a:solidFill>
            <a:srgbClr val="00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F0773B-6B11-CC44-A0BC-4499CAF5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825" y="6284089"/>
            <a:ext cx="686644" cy="5739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FCEECE-D02B-B544-BFDF-82C5ED66B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353" y="6396821"/>
            <a:ext cx="543166" cy="461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482C1-077B-B340-B67E-E8015C02A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291" y="6232911"/>
            <a:ext cx="652267" cy="6250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1E6C10-BC6F-5C40-8512-715F8B8B6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520" y="6314834"/>
            <a:ext cx="543166" cy="5431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20B4696-A31C-4E4A-89D3-549A2ACDBF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095" y="6253343"/>
            <a:ext cx="522669" cy="6046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C7EE75-E234-7B41-AB75-CFFF4894BE8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057" y="6314834"/>
            <a:ext cx="635402" cy="5431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E2D8B-4948-204E-83FF-DC5D34374D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619" y="6222598"/>
            <a:ext cx="553415" cy="6354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8C1128F-8DF9-B84A-B91F-D032C8F8A3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191" y="6232846"/>
            <a:ext cx="584160" cy="6251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E3639E-F2BA-0841-BCC4-A4DC317874E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00" y="6263592"/>
            <a:ext cx="676396" cy="5944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13A8F0C-F223-1548-BD11-F9507249D8B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2747" y="6253343"/>
            <a:ext cx="758383" cy="60465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C59E698-8776-324F-9F90-59716FA9579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7412" y="6294337"/>
            <a:ext cx="778880" cy="5636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455ABB8-7A78-AA46-B977-5CFEE9C0AFC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580" y="6294337"/>
            <a:ext cx="645650" cy="56366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B6D47B1-423C-1E4F-91B0-18150810F0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993" y="6396821"/>
            <a:ext cx="543166" cy="46117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BE7BAAE-5594-1346-A20E-2C5DCEB389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7530" y="6314834"/>
            <a:ext cx="635402" cy="5431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2282368-3F3B-8649-B8F0-9A00726FADD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8217" y="6253343"/>
            <a:ext cx="758383" cy="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55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72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7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62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92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1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85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3" y="919326"/>
            <a:ext cx="2561533" cy="4601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182880">
              <a:buFont typeface="Wingdings" pitchFamily="2" charset="2"/>
              <a:buChar char="ü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5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8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0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5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2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5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05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2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2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8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3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24EF2-6EEA-A34A-96A9-A81F228E9D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5" y="118132"/>
            <a:ext cx="2467257" cy="4746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ACDA62-6A0A-A842-BC09-4338CE675C1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28321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8750" y="958656"/>
            <a:ext cx="256153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64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826327" cy="765313"/>
          </a:xfrm>
          <a:prstGeom prst="rect">
            <a:avLst/>
          </a:prstGeom>
          <a:solidFill>
            <a:srgbClr val="004D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894" y="1123837"/>
            <a:ext cx="2561533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9DD05CA-BBFE-EE4C-8C2B-C46E4C42C6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C6A03F-3323-444B-83C6-915F7EF43831}"/>
              </a:ext>
            </a:extLst>
          </p:cNvPr>
          <p:cNvSpPr/>
          <p:nvPr userDrawn="1"/>
        </p:nvSpPr>
        <p:spPr>
          <a:xfrm>
            <a:off x="0" y="6227180"/>
            <a:ext cx="2826327" cy="630820"/>
          </a:xfrm>
          <a:prstGeom prst="rect">
            <a:avLst/>
          </a:prstGeom>
          <a:solidFill>
            <a:srgbClr val="00A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C24EF2-6EEA-A34A-96A9-A81F228E9D7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5" y="118132"/>
            <a:ext cx="2467257" cy="4746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E3B51D-2223-8F41-9E79-B7FAB2C2369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589" y="6486956"/>
            <a:ext cx="371044" cy="3710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D0300-D8D4-7043-AF43-C86D3ED31A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296" y="6486956"/>
            <a:ext cx="434051" cy="3710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03EA89-FA3F-B449-BD62-D9FCCEAD6EC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6178" y="6430950"/>
            <a:ext cx="399047" cy="427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5E2C3-9E3B-2048-A6B3-36AF50D3241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1952"/>
            <a:ext cx="462054" cy="4060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5A4595D-099F-6944-82E3-CA7B37D7A8D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875" y="6444951"/>
            <a:ext cx="518061" cy="41304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F8A1712-155C-5546-96BA-29CB866C21E9}"/>
              </a:ext>
            </a:extLst>
          </p:cNvPr>
          <p:cNvSpPr/>
          <p:nvPr userDrawn="1"/>
        </p:nvSpPr>
        <p:spPr>
          <a:xfrm>
            <a:off x="0" y="758952"/>
            <a:ext cx="12192000" cy="548282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492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E861-0FD8-464A-B98C-2D604F3BCD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Converting Data to Information - Leveraging IIOT for Effective Power Systems Management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9E05132-5CB9-3B42-BB47-988D41999024}"/>
              </a:ext>
            </a:extLst>
          </p:cNvPr>
          <p:cNvCxnSpPr>
            <a:cxnSpLocks/>
          </p:cNvCxnSpPr>
          <p:nvPr/>
        </p:nvCxnSpPr>
        <p:spPr>
          <a:xfrm>
            <a:off x="1169043" y="4606723"/>
            <a:ext cx="56484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41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2074654"/>
            <a:ext cx="4719934" cy="3749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thousands of points are communicating with the software. How do I extract actionable information? What am I looking for?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normalization</a:t>
            </a:r>
          </a:p>
          <a:p>
            <a:r>
              <a:rPr lang="en-US" dirty="0"/>
              <a:t>Intuitive data presentation &amp; reporting</a:t>
            </a:r>
          </a:p>
          <a:p>
            <a:r>
              <a:rPr lang="en-US" dirty="0"/>
              <a:t>Ability for self-management &amp; extensibility</a:t>
            </a:r>
          </a:p>
          <a:p>
            <a:r>
              <a:rPr lang="en-US" dirty="0"/>
              <a:t>Clear options for data retention &amp; scaling</a:t>
            </a:r>
          </a:p>
          <a:p>
            <a:r>
              <a:rPr lang="en-US" dirty="0"/>
              <a:t>High availability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8025F-8EB6-EA4A-BBBD-BEC0565B8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083" y="1915296"/>
            <a:ext cx="3820125" cy="334868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3395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2B835406-B9D0-264D-9329-030723F57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382" y="1028622"/>
            <a:ext cx="4576221" cy="3234514"/>
          </a:xfrm>
          <a:ln w="25400">
            <a:solidFill>
              <a:srgbClr val="0097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5252AB-AB9A-0F4E-8206-5C21480BD901}"/>
              </a:ext>
            </a:extLst>
          </p:cNvPr>
          <p:cNvSpPr txBox="1"/>
          <p:nvPr/>
        </p:nvSpPr>
        <p:spPr>
          <a:xfrm>
            <a:off x="3655372" y="4476643"/>
            <a:ext cx="7174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Focus on the root of the project objectives. Software packages have lots of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Rule of thumb – the more “unique” the graphics the longer it is to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the visualization have coherence? Does it go beyond the dazzle and present usable information?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7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&amp; Analyzation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240A86-4E24-9740-A911-641E673BE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047" y="1042893"/>
            <a:ext cx="5251817" cy="3159192"/>
          </a:xfrm>
          <a:prstGeom prst="rect">
            <a:avLst/>
          </a:prstGeom>
          <a:ln w="25400">
            <a:solidFill>
              <a:srgbClr val="009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5CC9A7-3775-2342-B022-45ED457B8AAA}"/>
              </a:ext>
            </a:extLst>
          </p:cNvPr>
          <p:cNvSpPr txBox="1"/>
          <p:nvPr/>
        </p:nvSpPr>
        <p:spPr>
          <a:xfrm>
            <a:off x="3655372" y="4476643"/>
            <a:ext cx="71742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 more qualified the incoming data, the more accurate the analysis. Overlaid conditions ensure quality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Seek multi-layered user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Flexibility is nice, but quality reports is best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&amp; distribution options allow for more refinements and increased visibility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5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Correlation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pic>
        <p:nvPicPr>
          <p:cNvPr id="11" name="Content Placeholder 1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ACFB7B6E-0A82-1A4C-84BE-BFB104B5BF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1545" y="1079964"/>
            <a:ext cx="5080202" cy="3204580"/>
          </a:xfrm>
          <a:ln w="25400">
            <a:solidFill>
              <a:srgbClr val="009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F93A7-20D7-0D4A-9BB9-4F9A9B12B8CF}"/>
              </a:ext>
            </a:extLst>
          </p:cNvPr>
          <p:cNvSpPr txBox="1"/>
          <p:nvPr/>
        </p:nvSpPr>
        <p:spPr>
          <a:xfrm>
            <a:off x="3741869" y="4413151"/>
            <a:ext cx="7174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Different systems have surprising and sometimes unanticipated effects on one another.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 above was indicated as a “rectifier failure”, however it was the unalarmed HVAC system that was the root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Correlating systems within the software assists in finding the root of any issue. </a:t>
            </a:r>
          </a:p>
        </p:txBody>
      </p:sp>
    </p:spTree>
    <p:extLst>
      <p:ext uri="{BB962C8B-B14F-4D97-AF65-F5344CB8AC3E}">
        <p14:creationId xmlns:p14="http://schemas.microsoft.com/office/powerpoint/2010/main" val="3397331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F12A38-8542-4A49-8134-6F4F396CD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919326"/>
            <a:ext cx="3804490" cy="3751404"/>
          </a:xfrm>
          <a:prstGeom prst="rect">
            <a:avLst/>
          </a:prstGeom>
          <a:ln w="25400">
            <a:solidFill>
              <a:srgbClr val="0097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3A2EF4-A22F-7043-94D5-636A2BFA5574}"/>
              </a:ext>
            </a:extLst>
          </p:cNvPr>
          <p:cNvSpPr txBox="1"/>
          <p:nvPr/>
        </p:nvSpPr>
        <p:spPr>
          <a:xfrm>
            <a:off x="3667729" y="4826675"/>
            <a:ext cx="7174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corrective responses can sometimes be unnerving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 automation would have the software coordinate the intelligence at the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actions continue to require oversight (Trust &amp; confidence in the software comes with repeated successes)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9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Projections</a:t>
            </a:r>
          </a:p>
        </p:txBody>
      </p:sp>
      <p:pic>
        <p:nvPicPr>
          <p:cNvPr id="7" name="Content Placeholder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75A834-38B4-1444-82E9-7217889597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327" y="1180316"/>
            <a:ext cx="5525644" cy="2771375"/>
          </a:xfrm>
          <a:ln w="25400">
            <a:solidFill>
              <a:srgbClr val="0097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BB161A-D801-F54F-A0F9-ED4AC48434B6}"/>
              </a:ext>
            </a:extLst>
          </p:cNvPr>
          <p:cNvSpPr txBox="1"/>
          <p:nvPr/>
        </p:nvSpPr>
        <p:spPr>
          <a:xfrm>
            <a:off x="3655372" y="4476643"/>
            <a:ext cx="7174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Anticipate capital decisions, pending failures and weather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Significant savings, also requires a commitment and confidence in the software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21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/ Trending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7C395312-1926-8D43-BB04-0F0620E87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648" y="1203531"/>
            <a:ext cx="4970363" cy="3322817"/>
          </a:xfrm>
          <a:ln w="25400">
            <a:solidFill>
              <a:srgbClr val="009700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905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…Alright, I have my data, now what?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B9BC6-BA0A-F843-9A3A-50BABE97A2EB}"/>
              </a:ext>
            </a:extLst>
          </p:cNvPr>
          <p:cNvSpPr txBox="1"/>
          <p:nvPr/>
        </p:nvSpPr>
        <p:spPr>
          <a:xfrm>
            <a:off x="3689707" y="4796698"/>
            <a:ext cx="71742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should have options for data retention &amp; granularity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Reporting should continue to provide rapid retrieval for data up to 18 months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Adjustable polling cycles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Commitment to Remedy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392702"/>
            <a:ext cx="5063588" cy="4360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Your software platform can only adapt and adjust so far. Inevitably you will need to determine how you will respond to the provided information.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level of data and analysis could be a game-changer. Planning &amp; prioritization on that received data is tantamount.</a:t>
            </a:r>
          </a:p>
          <a:p>
            <a:r>
              <a:rPr lang="en-US" dirty="0"/>
              <a:t>Will you have the budget make those changes</a:t>
            </a:r>
          </a:p>
          <a:p>
            <a:r>
              <a:rPr lang="en-US" dirty="0"/>
              <a:t>Weigh out soft savings versus hard savings</a:t>
            </a:r>
          </a:p>
          <a:p>
            <a:r>
              <a:rPr lang="en-US" dirty="0"/>
              <a:t>Seek software that can assist in cost-modeling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6856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software can only automate so much…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97D0B4-0E95-0B46-A152-282CCC410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202" y="2375959"/>
            <a:ext cx="3794724" cy="239446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5477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554225"/>
            <a:ext cx="4669692" cy="43542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Even in the perfect implementation central to this is – what is your level of commitment?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much flexibility is afforded to the staff not to comply to regulations?</a:t>
            </a:r>
          </a:p>
          <a:p>
            <a:r>
              <a:rPr lang="en-US" dirty="0"/>
              <a:t>How much time are you able to dedicate?</a:t>
            </a:r>
          </a:p>
          <a:p>
            <a:r>
              <a:rPr lang="en-US" dirty="0"/>
              <a:t>How much ongoing resources are you willing to dedicate? Staff. Money.</a:t>
            </a:r>
          </a:p>
          <a:p>
            <a:r>
              <a:rPr lang="en-US" dirty="0"/>
              <a:t>Is there buy-in from other potentially effected groups and management? E.g. Facilities. Power. Engineering. Planning.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856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Ultimately, how committed are you?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3874E4-B09F-5B46-B633-F32CFD993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892" y="2484165"/>
            <a:ext cx="3913212" cy="2494324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166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554226"/>
            <a:ext cx="7315200" cy="37495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your project remember these steps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project objectives</a:t>
            </a:r>
          </a:p>
          <a:p>
            <a:r>
              <a:rPr lang="en-US" dirty="0"/>
              <a:t>Proper hardware planning</a:t>
            </a:r>
          </a:p>
          <a:p>
            <a:r>
              <a:rPr lang="en-US" dirty="0"/>
              <a:t>Leveraging installed technology</a:t>
            </a:r>
          </a:p>
          <a:p>
            <a:r>
              <a:rPr lang="en-US" dirty="0"/>
              <a:t>Proper software planning</a:t>
            </a:r>
          </a:p>
          <a:p>
            <a:r>
              <a:rPr lang="en-US" dirty="0"/>
              <a:t>Commitment to remedy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2192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Remember…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0013D-D065-374D-828F-D6BE210FB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500" y="1128408"/>
            <a:ext cx="3624098" cy="46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8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IIoT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8232" y="774776"/>
            <a:ext cx="7848600" cy="161380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/>
              <a:t>The persistent chatter &amp; promise of IoT has spurred management of analysis opportunities only limited by imagination. As a consequence, either through executive push or departmental enthusiasm the implementation of IoT  in critical facilities has become a perpetual conversation when considering capital budgets.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585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The “Buzz” of </a:t>
            </a:r>
            <a:r>
              <a:rPr lang="en-US" sz="2800" b="1" dirty="0" err="1"/>
              <a:t>IIoT</a:t>
            </a:r>
            <a:r>
              <a:rPr lang="en-US" sz="2800" b="1" dirty="0"/>
              <a:t> Implementation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1C5132-78E7-EE4E-B067-69D2C8F3DC4C}"/>
              </a:ext>
            </a:extLst>
          </p:cNvPr>
          <p:cNvSpPr txBox="1">
            <a:spLocks/>
          </p:cNvSpPr>
          <p:nvPr/>
        </p:nvSpPr>
        <p:spPr>
          <a:xfrm>
            <a:off x="3162300" y="5091740"/>
            <a:ext cx="7848600" cy="16138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/>
              <a:t>An </a:t>
            </a:r>
            <a:r>
              <a:rPr lang="en-US" dirty="0" err="1"/>
              <a:t>IIoT</a:t>
            </a:r>
            <a:r>
              <a:rPr lang="en-US" dirty="0"/>
              <a:t> strategy and the creation of a useful ecosystem of data includes:</a:t>
            </a:r>
          </a:p>
          <a:p>
            <a:pPr lvl="2"/>
            <a:r>
              <a:rPr lang="en-US" sz="1800" dirty="0"/>
              <a:t>Sound strategy and clear project goals &amp; criteria for success</a:t>
            </a:r>
          </a:p>
          <a:p>
            <a:pPr lvl="2"/>
            <a:r>
              <a:rPr lang="en-US" sz="1800" dirty="0"/>
              <a:t>Existing and new hardware designed for interaction and scalability</a:t>
            </a:r>
          </a:p>
          <a:p>
            <a:pPr lvl="2"/>
            <a:r>
              <a:rPr lang="en-US" sz="1800" dirty="0"/>
              <a:t>Software aggregator that unifies and normalizes the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4FD698-6587-0A44-902E-6321A9D47B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87146" y="1210963"/>
            <a:ext cx="10431574" cy="430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3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806700" y="2490281"/>
            <a:ext cx="9004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Thank you!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8645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an </a:t>
            </a:r>
            <a:r>
              <a:rPr lang="en-US" dirty="0" err="1"/>
              <a:t>IIoT</a:t>
            </a:r>
            <a:r>
              <a:rPr lang="en-US" dirty="0"/>
              <a:t>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0" y="1355013"/>
            <a:ext cx="7315200" cy="4147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pursuing an IoT project objectives should be clearly outlined: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Determination of the goal of the project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Energy reduction? Equipment maintenance? Forecasting?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We want it all. But remember, the depth and granularity of monitoring is directly proportionate to the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data monitored is inherently low value – the value comes in the capabilities of the software of articulating what is monitored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Extensibility of the system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Ease of future additions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 want it all…</a:t>
            </a:r>
          </a:p>
        </p:txBody>
      </p:sp>
    </p:spTree>
    <p:extLst>
      <p:ext uri="{BB962C8B-B14F-4D97-AF65-F5344CB8AC3E}">
        <p14:creationId xmlns:p14="http://schemas.microsoft.com/office/powerpoint/2010/main" val="383554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“AMMA”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554226"/>
            <a:ext cx="3809999" cy="3749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Alarms</a:t>
            </a:r>
          </a:p>
          <a:p>
            <a:pPr marL="0" indent="0">
              <a:buNone/>
            </a:pPr>
            <a:r>
              <a:rPr lang="en-US" dirty="0"/>
              <a:t>Emphasis on delivering critical exceptions and failures to the appropriate staff. </a:t>
            </a:r>
          </a:p>
          <a:p>
            <a:pPr marL="0" indent="0">
              <a:buNone/>
            </a:pPr>
            <a:r>
              <a:rPr lang="en-US" dirty="0"/>
              <a:t>Less emphasis on monitoring and greater focus on dispatch to site and local troubleshooting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Benefits</a:t>
            </a:r>
            <a:br>
              <a:rPr lang="en-US" dirty="0"/>
            </a:br>
            <a:r>
              <a:rPr lang="en-US" dirty="0"/>
              <a:t>Lower upfront cost for deployment. Less training for NOC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450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Outline the Objectives</a:t>
            </a:r>
          </a:p>
          <a:p>
            <a:r>
              <a:rPr lang="en-US" sz="2000" dirty="0"/>
              <a:t>Leveraging </a:t>
            </a:r>
            <a:r>
              <a:rPr lang="en-US" sz="2000" dirty="0" err="1"/>
              <a:t>IIoT</a:t>
            </a:r>
            <a:r>
              <a:rPr lang="en-US" sz="2000" dirty="0"/>
              <a:t> is best viewed in degrees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5F78D-DA3E-C94D-94CB-8866DF94EEDF}"/>
              </a:ext>
            </a:extLst>
          </p:cNvPr>
          <p:cNvSpPr/>
          <p:nvPr/>
        </p:nvSpPr>
        <p:spPr>
          <a:xfrm>
            <a:off x="7224320" y="4427474"/>
            <a:ext cx="4207935" cy="8763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Alarms</a:t>
            </a:r>
          </a:p>
        </p:txBody>
      </p:sp>
    </p:spTree>
    <p:extLst>
      <p:ext uri="{BB962C8B-B14F-4D97-AF65-F5344CB8AC3E}">
        <p14:creationId xmlns:p14="http://schemas.microsoft.com/office/powerpoint/2010/main" val="222242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“AMMA”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5F78D-DA3E-C94D-94CB-8866DF94EEDF}"/>
              </a:ext>
            </a:extLst>
          </p:cNvPr>
          <p:cNvSpPr/>
          <p:nvPr/>
        </p:nvSpPr>
        <p:spPr>
          <a:xfrm>
            <a:off x="7231742" y="4427474"/>
            <a:ext cx="4207935" cy="8763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Alarms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5D72F-FFC8-8E45-A312-A01CF8327938}"/>
              </a:ext>
            </a:extLst>
          </p:cNvPr>
          <p:cNvSpPr/>
          <p:nvPr/>
        </p:nvSpPr>
        <p:spPr>
          <a:xfrm>
            <a:off x="7231742" y="3551174"/>
            <a:ext cx="4207935" cy="876300"/>
          </a:xfrm>
          <a:prstGeom prst="rect">
            <a:avLst/>
          </a:prstGeom>
          <a:solidFill>
            <a:srgbClr val="00B050"/>
          </a:solidFill>
          <a:ln>
            <a:solidFill>
              <a:srgbClr val="07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Monitoring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75088E-F4DB-174F-BDAB-2124E1806A2D}"/>
              </a:ext>
            </a:extLst>
          </p:cNvPr>
          <p:cNvSpPr txBox="1">
            <a:spLocks/>
          </p:cNvSpPr>
          <p:nvPr/>
        </p:nvSpPr>
        <p:spPr>
          <a:xfrm>
            <a:off x="2997200" y="1554226"/>
            <a:ext cx="3809999" cy="374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/>
              <a:t>Monitoring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/>
              <a:t>Extending beyond alarms, monitoring is leveraging any data available in the equipment and supplementing it with other sensors to create a picture of the facility.</a:t>
            </a:r>
          </a:p>
          <a:p>
            <a:pPr marL="0" indent="0">
              <a:buFont typeface="Wingdings 2" pitchFamily="18" charset="2"/>
              <a:buNone/>
            </a:pPr>
            <a:endParaRPr lang="en-US" i="1" dirty="0"/>
          </a:p>
          <a:p>
            <a:pPr marL="0" indent="0">
              <a:buFont typeface="Wingdings 2" pitchFamily="18" charset="2"/>
              <a:buNone/>
            </a:pPr>
            <a:r>
              <a:rPr lang="en-US" i="1" dirty="0"/>
              <a:t>Benefits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Detailed view allows for troubleshooting and qualifying issues at the site. Optimally, monitoring mitigates catastrophic issues at the site.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31B098-7FF8-6A41-A7F3-949FA1268A19}"/>
              </a:ext>
            </a:extLst>
          </p:cNvPr>
          <p:cNvSpPr txBox="1"/>
          <p:nvPr/>
        </p:nvSpPr>
        <p:spPr>
          <a:xfrm>
            <a:off x="2997200" y="350032"/>
            <a:ext cx="450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Outline the Objectives</a:t>
            </a:r>
          </a:p>
          <a:p>
            <a:r>
              <a:rPr lang="en-US" sz="2000" dirty="0"/>
              <a:t>Leveraging </a:t>
            </a:r>
            <a:r>
              <a:rPr lang="en-US" sz="2000" dirty="0" err="1"/>
              <a:t>IIoT</a:t>
            </a:r>
            <a:r>
              <a:rPr lang="en-US" sz="2000" dirty="0"/>
              <a:t> is best viewed in degrees</a:t>
            </a:r>
          </a:p>
        </p:txBody>
      </p:sp>
    </p:spTree>
    <p:extLst>
      <p:ext uri="{BB962C8B-B14F-4D97-AF65-F5344CB8AC3E}">
        <p14:creationId xmlns:p14="http://schemas.microsoft.com/office/powerpoint/2010/main" val="315002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“AMMA”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5F78D-DA3E-C94D-94CB-8866DF94EEDF}"/>
              </a:ext>
            </a:extLst>
          </p:cNvPr>
          <p:cNvSpPr/>
          <p:nvPr/>
        </p:nvSpPr>
        <p:spPr>
          <a:xfrm>
            <a:off x="7231742" y="4427474"/>
            <a:ext cx="4207935" cy="8763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Alarms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5D72F-FFC8-8E45-A312-A01CF8327938}"/>
              </a:ext>
            </a:extLst>
          </p:cNvPr>
          <p:cNvSpPr/>
          <p:nvPr/>
        </p:nvSpPr>
        <p:spPr>
          <a:xfrm>
            <a:off x="7231742" y="3551174"/>
            <a:ext cx="4207935" cy="876300"/>
          </a:xfrm>
          <a:prstGeom prst="rect">
            <a:avLst/>
          </a:prstGeom>
          <a:solidFill>
            <a:srgbClr val="00B050"/>
          </a:solidFill>
          <a:ln>
            <a:solidFill>
              <a:srgbClr val="07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Monitoring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C7DDD-0E35-154E-BD99-5F3864892CE6}"/>
              </a:ext>
            </a:extLst>
          </p:cNvPr>
          <p:cNvSpPr/>
          <p:nvPr/>
        </p:nvSpPr>
        <p:spPr>
          <a:xfrm>
            <a:off x="7231742" y="2674874"/>
            <a:ext cx="4207935" cy="876300"/>
          </a:xfrm>
          <a:prstGeom prst="rect">
            <a:avLst/>
          </a:prstGeom>
          <a:solidFill>
            <a:srgbClr val="379BB0"/>
          </a:solidFill>
          <a:ln>
            <a:solidFill>
              <a:srgbClr val="285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90838-E190-424C-9411-7AD88274220E}"/>
              </a:ext>
            </a:extLst>
          </p:cNvPr>
          <p:cNvSpPr txBox="1"/>
          <p:nvPr/>
        </p:nvSpPr>
        <p:spPr>
          <a:xfrm>
            <a:off x="2997200" y="350032"/>
            <a:ext cx="450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Outline the Objectives</a:t>
            </a:r>
          </a:p>
          <a:p>
            <a:r>
              <a:rPr lang="en-US" sz="2000" dirty="0"/>
              <a:t>Leveraging </a:t>
            </a:r>
            <a:r>
              <a:rPr lang="en-US" sz="2000" dirty="0" err="1"/>
              <a:t>IIoT</a:t>
            </a:r>
            <a:r>
              <a:rPr lang="en-US" sz="2000" dirty="0"/>
              <a:t> is best viewed in degrees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9C458-BE98-E342-85A3-F1519BB185AF}"/>
              </a:ext>
            </a:extLst>
          </p:cNvPr>
          <p:cNvSpPr txBox="1">
            <a:spLocks/>
          </p:cNvSpPr>
          <p:nvPr/>
        </p:nvSpPr>
        <p:spPr>
          <a:xfrm>
            <a:off x="2997200" y="1554226"/>
            <a:ext cx="3809999" cy="374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/>
              <a:t>Management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/>
              <a:t>Coupling monitoring with remote control and management of systems. This also allows for automated corrections</a:t>
            </a:r>
          </a:p>
          <a:p>
            <a:pPr marL="0" indent="0">
              <a:buFont typeface="Wingdings 2" pitchFamily="18" charset="2"/>
              <a:buNone/>
            </a:pPr>
            <a:endParaRPr lang="en-US" i="1" dirty="0"/>
          </a:p>
          <a:p>
            <a:pPr marL="0" indent="0">
              <a:buFont typeface="Wingdings 2" pitchFamily="18" charset="2"/>
              <a:buNone/>
            </a:pPr>
            <a:r>
              <a:rPr lang="en-US" i="1" dirty="0"/>
              <a:t>Benefits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Ability to potentially remedy issues and / or leverage AI to have automated corrective routines</a:t>
            </a:r>
          </a:p>
        </p:txBody>
      </p:sp>
    </p:spTree>
    <p:extLst>
      <p:ext uri="{BB962C8B-B14F-4D97-AF65-F5344CB8AC3E}">
        <p14:creationId xmlns:p14="http://schemas.microsoft.com/office/powerpoint/2010/main" val="296009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“AMMA”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75F78D-DA3E-C94D-94CB-8866DF94EEDF}"/>
              </a:ext>
            </a:extLst>
          </p:cNvPr>
          <p:cNvSpPr/>
          <p:nvPr/>
        </p:nvSpPr>
        <p:spPr>
          <a:xfrm>
            <a:off x="7240740" y="4427474"/>
            <a:ext cx="4207935" cy="8763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Alarms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5D72F-FFC8-8E45-A312-A01CF8327938}"/>
              </a:ext>
            </a:extLst>
          </p:cNvPr>
          <p:cNvSpPr/>
          <p:nvPr/>
        </p:nvSpPr>
        <p:spPr>
          <a:xfrm>
            <a:off x="7240740" y="3551174"/>
            <a:ext cx="4207935" cy="876300"/>
          </a:xfrm>
          <a:prstGeom prst="rect">
            <a:avLst/>
          </a:prstGeom>
          <a:solidFill>
            <a:srgbClr val="00B050"/>
          </a:solidFill>
          <a:ln>
            <a:solidFill>
              <a:srgbClr val="0780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Monitoring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C7DDD-0E35-154E-BD99-5F3864892CE6}"/>
              </a:ext>
            </a:extLst>
          </p:cNvPr>
          <p:cNvSpPr/>
          <p:nvPr/>
        </p:nvSpPr>
        <p:spPr>
          <a:xfrm>
            <a:off x="7240740" y="2674874"/>
            <a:ext cx="4207935" cy="876300"/>
          </a:xfrm>
          <a:prstGeom prst="rect">
            <a:avLst/>
          </a:prstGeom>
          <a:solidFill>
            <a:srgbClr val="379BB0"/>
          </a:solidFill>
          <a:ln>
            <a:solidFill>
              <a:srgbClr val="285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6F2769-DEEB-3B49-8BC7-D155B46544BB}"/>
              </a:ext>
            </a:extLst>
          </p:cNvPr>
          <p:cNvSpPr/>
          <p:nvPr/>
        </p:nvSpPr>
        <p:spPr>
          <a:xfrm>
            <a:off x="7240740" y="1809586"/>
            <a:ext cx="4207935" cy="876300"/>
          </a:xfrm>
          <a:prstGeom prst="rect">
            <a:avLst/>
          </a:prstGeom>
          <a:solidFill>
            <a:srgbClr val="0037B4"/>
          </a:solidFill>
          <a:ln>
            <a:solidFill>
              <a:srgbClr val="000B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39FDA3-94CE-9E4A-AC59-C7997B55D1D7}"/>
              </a:ext>
            </a:extLst>
          </p:cNvPr>
          <p:cNvSpPr txBox="1"/>
          <p:nvPr/>
        </p:nvSpPr>
        <p:spPr>
          <a:xfrm>
            <a:off x="2997200" y="350032"/>
            <a:ext cx="45034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Outline the Objectives</a:t>
            </a:r>
          </a:p>
          <a:p>
            <a:r>
              <a:rPr lang="en-US" sz="2000" dirty="0"/>
              <a:t>Leveraging </a:t>
            </a:r>
            <a:r>
              <a:rPr lang="en-US" sz="2000" dirty="0" err="1"/>
              <a:t>IIoT</a:t>
            </a:r>
            <a:r>
              <a:rPr lang="en-US" sz="2000" dirty="0"/>
              <a:t> is best viewed in degrees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694691-B4CA-BF47-9729-918F2DF3B233}"/>
              </a:ext>
            </a:extLst>
          </p:cNvPr>
          <p:cNvSpPr txBox="1">
            <a:spLocks/>
          </p:cNvSpPr>
          <p:nvPr/>
        </p:nvSpPr>
        <p:spPr>
          <a:xfrm>
            <a:off x="2997200" y="1554226"/>
            <a:ext cx="3809999" cy="3749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" pitchFamily="2" charset="2"/>
              <a:buChar char="ü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b="1" dirty="0"/>
              <a:t>Analytics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/>
              <a:t>Utilizing current and trended data to extrapolate pending failures, cost analysis and capital projections.</a:t>
            </a:r>
          </a:p>
          <a:p>
            <a:pPr marL="0" indent="0">
              <a:buFont typeface="Wingdings 2" pitchFamily="18" charset="2"/>
              <a:buNone/>
            </a:pPr>
            <a:endParaRPr lang="en-US" i="1" dirty="0"/>
          </a:p>
          <a:p>
            <a:pPr marL="0" indent="0">
              <a:buFont typeface="Wingdings 2" pitchFamily="18" charset="2"/>
              <a:buNone/>
            </a:pPr>
            <a:r>
              <a:rPr lang="en-US" i="1" dirty="0"/>
              <a:t>Benefits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Ultimately the biggest return – leveraging the cloud to determine savings &amp; efficiency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768079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Leveraging Installed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345142"/>
            <a:ext cx="4908843" cy="4601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IIoT</a:t>
            </a:r>
            <a:r>
              <a:rPr lang="en-US" dirty="0"/>
              <a:t> represents a culmination of synergy of many hardware &amp; software datasets. A good software platform should be able to communicate with different systems &amp; hardware and in turn normalize that data. Before installing a new solution, look at: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Leverage currently installed technology</a:t>
            </a:r>
          </a:p>
          <a:p>
            <a:r>
              <a:rPr lang="en-US" dirty="0"/>
              <a:t>Complement current systems</a:t>
            </a:r>
          </a:p>
          <a:p>
            <a:r>
              <a:rPr lang="en-US" dirty="0"/>
              <a:t>Overlay new technology</a:t>
            </a:r>
          </a:p>
          <a:p>
            <a:r>
              <a:rPr lang="en-US" dirty="0"/>
              <a:t>Complete Retrofit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5335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 know the objectives, now what?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41BBF3-B030-1B4C-B103-0C05DB2A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52" y="1964553"/>
            <a:ext cx="37719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87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B39B-E944-5C41-9D4C-A0688F41E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Purchase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5553-DA19-EE44-A4A4-C9D6F866A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7200" y="1471751"/>
            <a:ext cx="5274603" cy="44587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lot is already in the facility, when specifying or leveraging hardware, keeps these thoughts in mind:</a:t>
            </a:r>
          </a:p>
          <a:p>
            <a:r>
              <a:rPr lang="en-US" dirty="0"/>
              <a:t>Industry-standard open protocols</a:t>
            </a:r>
          </a:p>
          <a:p>
            <a:pPr lvl="1"/>
            <a:r>
              <a:rPr lang="en-US" dirty="0"/>
              <a:t>SNMP, MQTT, Modbus, BACnet, etc.</a:t>
            </a:r>
          </a:p>
          <a:p>
            <a:r>
              <a:rPr lang="en-US" dirty="0"/>
              <a:t>Scalability of the system</a:t>
            </a:r>
          </a:p>
          <a:p>
            <a:pPr lvl="1"/>
            <a:r>
              <a:rPr lang="en-US" dirty="0"/>
              <a:t>Can it accommodate aggressive polling? How many addresses can it accommodate?</a:t>
            </a:r>
          </a:p>
          <a:p>
            <a:r>
              <a:rPr lang="en-US" dirty="0"/>
              <a:t>Maintainability</a:t>
            </a:r>
          </a:p>
          <a:p>
            <a:pPr lvl="1"/>
            <a:r>
              <a:rPr lang="en-US" dirty="0"/>
              <a:t>Does it use batteries? Sensor calibration?</a:t>
            </a:r>
          </a:p>
          <a:p>
            <a:r>
              <a:rPr lang="en-US" dirty="0"/>
              <a:t>Software platform extensibility</a:t>
            </a:r>
          </a:p>
          <a:p>
            <a:pPr lvl="1"/>
            <a:r>
              <a:rPr lang="en-US" dirty="0"/>
              <a:t>Does the software provide the tools to model the data for you? Are there downstream and upstream interface methods?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7CF0F-A1C1-CD49-B7B7-874934A1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5CA-BBFE-EE4C-8C2B-C46E4C42C6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547DD2-8D52-7F4A-800F-59F687DCBDEC}"/>
              </a:ext>
            </a:extLst>
          </p:cNvPr>
          <p:cNvSpPr txBox="1"/>
          <p:nvPr/>
        </p:nvSpPr>
        <p:spPr>
          <a:xfrm>
            <a:off x="2997200" y="350032"/>
            <a:ext cx="4224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How do I collect the data?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9AD536-6E01-BF4A-833F-37A22486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803" y="2324686"/>
            <a:ext cx="3396873" cy="254273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5716959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questTealandCya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40BAD2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questTealandCya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40BAD2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76E420ED7CE418CF72CF6686E3376" ma:contentTypeVersion="2" ma:contentTypeDescription="Create a new document." ma:contentTypeScope="" ma:versionID="e056783037b5d718c2478410c324195e">
  <xsd:schema xmlns:xsd="http://www.w3.org/2001/XMLSchema" xmlns:xs="http://www.w3.org/2001/XMLSchema" xmlns:p="http://schemas.microsoft.com/office/2006/metadata/properties" xmlns:ns2="c6b4d60b-a836-4a0f-b5ab-cecdb3589a58" targetNamespace="http://schemas.microsoft.com/office/2006/metadata/properties" ma:root="true" ma:fieldsID="c0d4cc37e767a2dc994385249d16019d" ns2:_="">
    <xsd:import namespace="c6b4d60b-a836-4a0f-b5ab-cecdb3589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4d60b-a836-4a0f-b5ab-cecdb3589a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429DAEE-6EE4-4ED8-B79E-4E51FDDF62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4d60b-a836-4a0f-b5ab-cecdb3589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1BDE66-BC68-456E-9960-3639FE5C08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6D7D33-83DC-4BBD-85C5-D280C24B7E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12709</TotalTime>
  <Words>1141</Words>
  <Application>Microsoft Macintosh PowerPoint</Application>
  <PresentationFormat>Widescreen</PresentationFormat>
  <Paragraphs>164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Corbel</vt:lpstr>
      <vt:lpstr>Wingdings</vt:lpstr>
      <vt:lpstr>Wingdings 2</vt:lpstr>
      <vt:lpstr>Frame</vt:lpstr>
      <vt:lpstr>1_Frame</vt:lpstr>
      <vt:lpstr>Converting Data to Information - Leveraging IIOT for Effective Power Systems Management</vt:lpstr>
      <vt:lpstr>IIoT</vt:lpstr>
      <vt:lpstr>Planning an IIoT Project</vt:lpstr>
      <vt:lpstr>“AMMA”</vt:lpstr>
      <vt:lpstr>“AMMA”</vt:lpstr>
      <vt:lpstr>“AMMA”</vt:lpstr>
      <vt:lpstr>“AMMA”</vt:lpstr>
      <vt:lpstr>Leveraging Installed Technologies</vt:lpstr>
      <vt:lpstr>Hardware Purchase Decisions</vt:lpstr>
      <vt:lpstr>Software</vt:lpstr>
      <vt:lpstr>Visualization</vt:lpstr>
      <vt:lpstr>Reporting &amp; Analyzation</vt:lpstr>
      <vt:lpstr>System Correlation</vt:lpstr>
      <vt:lpstr>Automation</vt:lpstr>
      <vt:lpstr>Projections</vt:lpstr>
      <vt:lpstr>History / Trending</vt:lpstr>
      <vt:lpstr>Commitment to Remedy</vt:lpstr>
      <vt:lpstr>User Engagement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 Controls Effective Power Systems Management &amp; Control</dc:title>
  <dc:creator>Ben Shipley</dc:creator>
  <cp:lastModifiedBy>Clay Goggin</cp:lastModifiedBy>
  <cp:revision>162</cp:revision>
  <cp:lastPrinted>2018-07-05T22:07:15Z</cp:lastPrinted>
  <dcterms:modified xsi:type="dcterms:W3CDTF">2021-04-01T20:01:37Z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0x0101006CE76E420ED7CE418CF72CF6686E3376</vt:lpwstr>
  </property>
</Properties>
</file>